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54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1" d="100"/>
          <a:sy n="121" d="100"/>
        </p:scale>
        <p:origin x="15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B842E-6ED7-7743-AB72-A4E46F454A73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63E7A-82C5-534C-B357-8D229C164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8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9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3142-BBD1-BC1B-FBD5-0986CF1F7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EB35F-6062-4039-6570-E6BAF088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C138-2B8A-816B-D657-DDA326D1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2C2D9-2216-791E-EACD-F6C01C8C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6D4F6-4B5D-99F1-E12D-65ECAB4F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EE29-C1C1-EE2D-345D-36EACB6D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8C8B9-FEA9-B977-6DD2-1D31DEE7C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B6144-7D9B-6C41-1AA5-33CA1462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458E3-13CE-B3E8-97BB-62910F09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B09F-EBC3-4378-0F95-4E535ABD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0B7D0-0247-7131-DDE0-56223982A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7F876-9BDF-A856-B968-6E3FFF4B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5DC2-42D2-2223-D3D7-F812707E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D1990-FC6E-E7A8-F7CB-C7E9A327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83A0-ED7B-3AEA-1FC9-1D6DBA92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AA73-0DD0-DA77-DD9F-D55A52C65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39AA6-16AD-D2F1-9DA5-815C4191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834B5-FB05-3E67-C319-4A81593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25E3-B71D-4EE0-DFFB-BF40B818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42F2-3348-42F5-3EF5-D841F590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67AC-6558-EDDB-3D9A-C2DFA154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64D89-B9C5-CCEF-D0C0-83AE60D0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D197-F5BF-3418-1334-14869512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D351F-176C-71E2-A33C-3781F21E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931F-3C9D-0C53-B824-ABB9DDA1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3B86-B909-C0DD-B9DF-98F875F9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4E63C-AD92-8AEA-CEA0-070204134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BEFC-ACFF-FE47-CA09-178CED6F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7C73-71B1-6EDD-C678-037BC7CC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89591-C3E1-04DA-EF74-88E308F1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7041C-3755-FB97-93AA-AEAF12C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0E39-8D1C-612B-BB60-8A9DED8E5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C0DC-A5AA-8E37-2E4E-DE6F2252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CF49D-3075-356C-8596-D403B436E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E5CC0-61C5-485F-736B-F85DD079D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4416C-310F-445E-DDF4-6791993B3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F48990-2BC1-F416-0626-ADA11673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5DC1C-B7C2-F211-5A84-5A044ECC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AE2F1-98C4-5ABE-DB55-1EB6BB35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9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CB90-32DE-765C-6D5E-19DF3D45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F563-7468-49DC-14CD-8992F8F2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7B3A5-F882-F5FA-F7FA-85BABFDF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E941A-9583-7028-FAB8-2D5C5571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2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33998-1DB0-36CA-4835-D0859FEE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9BAC-4165-B1F0-CF5B-560A9588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879D6-EDAA-4831-733F-1103003F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C858-D34C-2AB8-AF47-A8E5EEF1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19E-9034-6285-24AD-C2A56470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F8BB6-CCE4-CBFE-F6B5-2819C64F2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B05E1-7920-DE41-1954-D831DFC4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6219B-7038-CE44-656A-053F937E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CF4E5-75F1-B805-D1ED-CD5785F1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F7BB-45CA-4514-F4A3-528822B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AB47-4333-AE3E-869C-FBC84E7C7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92083-E23B-52CE-21BD-169EAF9FA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9CD17-CDCC-8D8D-C576-B32488D6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6CFAD-6624-B595-741A-93605DBE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8AFB8-0730-3E04-C9F5-E1238D81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624B9-8768-F8D7-BBCF-8EC3141C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51D86-6C8D-E614-E8F9-B66375F7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5B54E-4E4F-BCDC-956C-F08504D32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1063-1F93-7C4E-8D10-117B45D12DC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01D05-4561-206E-308F-3373F23C1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705D-AECB-825F-B8A4-C29508DF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LVBt259TBL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263C3104-B6DD-6E0E-2A36-4B92287A1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t="178" b="178"/>
          <a:stretch/>
        </p:blipFill>
        <p:spPr bwMode="auto">
          <a:xfrm>
            <a:off x="1078303" y="298684"/>
            <a:ext cx="2809605" cy="279959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>
            <a:spLocks/>
          </p:cNvSpPr>
          <p:nvPr/>
        </p:nvSpPr>
        <p:spPr>
          <a:xfrm>
            <a:off x="4794364" y="499177"/>
            <a:ext cx="7059584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4"/>
              </a:rPr>
              <a:t>Watch Shimmy Isaacs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Shimmy Isaacs is a trailblazing South African comedian, actress, and writer, celebrated for her sharp observational humor and compelling storytelling.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With a career spanning stand-up comedy, television, and theatre, she has won multiple awards and performed on some of the biggest comedy stages in the country.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Her ability to weave personal experiences, cultural nuances, and everyday hilarities into side-splitting performances has made her a crowd favorite.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Whether she’s performing for corporate clients, comedy clubs, or festival audiences, her authentic, high-energy style and undeniable stage presence make her one of South Africa’s most sought-after comedic voices.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Need an MC who brings energy, humor, and professionalism to your event? Shimmy Isaacs is the perfect host! A multi-talented comedian, actress, and speaker, she blends quick wit, effortless crowd interaction, and flawless event facilitation to create a truly engaging experience.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Whether it’s a corporate gala, awards ceremony, festival, or conference, Shimmy keeps the audience entertained while ensuring a seamless flow of the event. Her ability to read the room, improvise with ease, and connect with diverse audiences makes her the go-to choice for events that need a lively, engaging, and polished host.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1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Shimmy Offers: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Comedian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0000500000000000000" pitchFamily="50" charset="0"/>
              </a:rPr>
              <a:t>Event Hosting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Comic Emcee</a:t>
            </a:r>
            <a:endParaRPr lang="en-US" sz="1200" b="0" i="0" dirty="0">
              <a:effectLst/>
              <a:latin typeface="Source Sans Pro" panose="020B0503030403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269895" y="3069635"/>
            <a:ext cx="4479040" cy="2166548"/>
            <a:chOff x="370049" y="3215479"/>
            <a:chExt cx="4479040" cy="2166548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1547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LEMON MILK" panose="00000500000000000000" pitchFamily="50" charset="0"/>
                </a:rPr>
                <a:t>SHIMMY ISAACS</a:t>
              </a:r>
            </a:p>
            <a:p>
              <a:pPr algn="ctr"/>
              <a:r>
                <a:rPr lang="en-US" sz="1600" dirty="0">
                  <a:latin typeface="Montserrat" panose="02000505000000020004" pitchFamily="2" charset="0"/>
                </a:rPr>
                <a:t>Comedian, Actress, Event Emcee</a:t>
              </a:r>
              <a:endParaRPr lang="en-US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623368" y="4378475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R45,000++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04389" y="4735696"/>
              <a:ext cx="36064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round-trip airfare, ground transportation, hotel accommodations and incidentals per nights required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**Travels from Cape Town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42350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625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52556</TotalTime>
  <Words>271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LEMON MILK</vt:lpstr>
      <vt:lpstr>Montserrat</vt:lpstr>
      <vt:lpstr>Source Sans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Nichole Beasley</dc:creator>
  <cp:lastModifiedBy>Duncan Hesketh</cp:lastModifiedBy>
  <cp:revision>85</cp:revision>
  <dcterms:created xsi:type="dcterms:W3CDTF">2023-06-13T21:55:48Z</dcterms:created>
  <dcterms:modified xsi:type="dcterms:W3CDTF">2025-03-04T18:13:37Z</dcterms:modified>
</cp:coreProperties>
</file>