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1" d="100"/>
          <a:sy n="121" d="100"/>
        </p:scale>
        <p:origin x="1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9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LVBt259TB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263C3104-B6DD-6E0E-2A36-4B92287A1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t="178" b="178"/>
          <a:stretch/>
        </p:blipFill>
        <p:spPr bwMode="auto">
          <a:xfrm>
            <a:off x="1078303" y="298684"/>
            <a:ext cx="2809605" cy="279959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>
            <a:spLocks/>
          </p:cNvSpPr>
          <p:nvPr/>
        </p:nvSpPr>
        <p:spPr>
          <a:xfrm>
            <a:off x="4794364" y="499177"/>
            <a:ext cx="705958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/>
              </a:rPr>
              <a:t>Watch Shimmy Isaacs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Shimmy Isaacs is a trailblazing South African comedian, actress, and writer, celebrated for her sharp observational humor and compelling storytelling.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With a career spanning stand-up comedy, television, and theatre, she has won multiple awards and performed on some of the biggest comedy stages in the country.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Her ability to weave personal experiences, cultural nuances, and everyday hilarities into side-splitting performances has made her a crowd favorite.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Whether she’s performing for corporate clients, comedy clubs, or festival audiences, her authentic, high-energy style and undeniable stage presence make her one of South Africa’s most sought-after comedic voices.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Need an MC who brings energy, humor, and professionalism to your event? Shimmy Isaacs is the perfect host! A multi-talented comedian, actress, and speaker, she blends quick wit, effortless crowd interaction, and flawless event facilitation to create a truly engaging experience.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Whether it’s a corporate gala, awards ceremony, festival, or conference, Shimmy keeps the audience entertained while ensuring a seamless flow of the event. Her ability to read the room, improvise with ease, and connect with diverse audiences makes her the go-to choice for events that need a lively, engaging, and polished host.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1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Shimmy Offers: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Comedian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0000500000000000000" pitchFamily="50" charset="0"/>
              </a:rPr>
              <a:t>Event Hosting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Comic Emcee</a:t>
            </a:r>
            <a:endParaRPr lang="en-US" sz="1200" b="0" i="0" dirty="0">
              <a:effectLst/>
              <a:latin typeface="Source Sans Pro" panose="020B0503030403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069635"/>
            <a:ext cx="4479040" cy="2166548"/>
            <a:chOff x="370049" y="3215479"/>
            <a:chExt cx="4479040" cy="216654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LEMON MILK" panose="00000500000000000000" pitchFamily="50" charset="0"/>
                </a:rPr>
                <a:t>SHIMMY ISAACS</a:t>
              </a: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Comedian, Actress, Event Emcee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623368" y="4378475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R45,000++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4389" y="4735696"/>
              <a:ext cx="36064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round-trip airfare, ground transportation, hotel accommodations and incidentals per nights required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**Travels from Cape Town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42350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62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52556</TotalTime>
  <Words>271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LEMON MILK</vt:lpstr>
      <vt:lpstr>Montserrat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85</cp:revision>
  <dcterms:created xsi:type="dcterms:W3CDTF">2023-06-13T21:55:48Z</dcterms:created>
  <dcterms:modified xsi:type="dcterms:W3CDTF">2025-03-04T18:13:37Z</dcterms:modified>
</cp:coreProperties>
</file>