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jnx9VIJ1rGk?si=XbkS0Iz2qhWjYA3i" TargetMode="External"/><Relationship Id="rId4" Type="http://schemas.openxmlformats.org/officeDocument/2006/relationships/hyperlink" Target="https://www.youtube.com/watch?v=j7h1Alobk0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A4C71E1B-574B-345C-A78D-0196D2545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4386" r="14386"/>
          <a:stretch/>
        </p:blipFill>
        <p:spPr bwMode="auto">
          <a:xfrm>
            <a:off x="1238887" y="690479"/>
            <a:ext cx="2546011" cy="255409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338903"/>
            <a:ext cx="692488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Michael Charton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Snippet of Michael Charton’s New Talk: The Messenger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Michael Charton enthusiasm for the story of South Africa and his curiosity and passion for the peoples of our country has gradually lured him away from his corporate career.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Having qualified as a chartered accountant and spent time in a financial advisory role in the United States, Michael returned to Cape Town in 2007 where, during a short career in advertising, he was awoken to the art and power of storytelling.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But in 2010, following an unorthodox project for an advertising client, Michael began telling stories. In 2011 Michael then stumbled upon the untold story of the 1937 Springbok rugby team: a group of men who lived in a fascinating time and whose legacy holds far more gravitas than which can be retained in a set of chalk lines.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By 2015, Michael had developed and told a number of original, non-fiction stories all of which drew inspiration from South Africa’s unique history. An interest which, having qualified as an accountant, Michael had then studied through UNISA.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The result was acclaimed story, MY FATHER’S COAT. A story which has found considerable acclaim and set Michael Charton up to expand his project into a company called INHERIT SOUTH AFRICA, which aims, through a number of projects, to make South African history more accessible to both our people and visitors.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</a:t>
            </a: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Messenger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My Father’s Coat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85825" y="3189417"/>
            <a:ext cx="4831615" cy="2193187"/>
            <a:chOff x="185978" y="3215479"/>
            <a:chExt cx="4831615" cy="2193187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185978" y="3215479"/>
              <a:ext cx="4831615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Michael Charton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Motivational Storyteller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423774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R35,000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762335"/>
              <a:ext cx="3606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round-trip airfare, ground transportation in event city, hotel accommodations and incidentals.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**Travels from Cape Town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310302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33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28177</TotalTime>
  <Words>292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65</cp:revision>
  <dcterms:created xsi:type="dcterms:W3CDTF">2023-06-13T21:55:48Z</dcterms:created>
  <dcterms:modified xsi:type="dcterms:W3CDTF">2025-03-26T19:20:09Z</dcterms:modified>
</cp:coreProperties>
</file>