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vZCHFrEhp2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B279F16-E5C7-EB4F-B319-E0E7F51F0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2618" r="12618"/>
          <a:stretch/>
        </p:blipFill>
        <p:spPr bwMode="auto">
          <a:xfrm>
            <a:off x="1238886" y="702588"/>
            <a:ext cx="2546013" cy="25427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48933" y="117693"/>
            <a:ext cx="705958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Dr Henning Gericke Interview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Dr. Henning Gericke is a renowned sports psychologist and motivational speaker with a long-standing track record of inspiring teams and individuals, both in sport and in life.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Dr. Gericke has dedicated his career to helping people unlock their potential, build mental resilience, and achieve peak performance.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deep understanding of human psychology, combined with his firsthand experience working with elite athletes and business professionals, makes him one of the most sought-after motivational speakers in the region.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Dr. Gericke’s approach is rooted in scientific research and practical application. He combines cutting-edge psychological theories with real-world case studies to provide audiences with actionable strategies for personal and professional growth.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engaging storytelling and hands-on techniques ensure that his message resonates with audiences long after they leave the room.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With a proven track record of helping teams and individuals unlock their full potential, he is a trusted authority in the fields of sports psychology and leadership development.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experience with elite athletes, including his contributions to the 2007 Rugby World Cup-winning Springboks, underscores his expertise in mental resilience and high-performance coaching.</a:t>
            </a: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Presentation covers: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is the Dream – and how do you keep it alive for so long?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How do you move the goal from a dream into each player’s sub-conscious?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How do you build a family – there can be NO common dream of goal if there is NO family unit!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How do you take a team from ordinary to excellent?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2636356"/>
            <a:chOff x="370049" y="3215479"/>
            <a:chExt cx="4479040" cy="2636356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Dr Henning Gericke</a:t>
              </a: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Sports Psychologist, Peak Performance Coach</a:t>
              </a:r>
              <a:endParaRPr lang="en-US" sz="1600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339041" y="4372486"/>
              <a:ext cx="2310736" cy="417520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 From: 40,000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9242" y="4790006"/>
              <a:ext cx="3606401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flights, ground transportation in event city, hotel accommodations and incidentals 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for up to two nights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**Travels from Pretoria– please note “out-of-town rate above.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***All fees exclude VAT and travel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96356" y="424234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3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9275</TotalTime>
  <Words>323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52</cp:revision>
  <dcterms:created xsi:type="dcterms:W3CDTF">2023-06-13T21:55:48Z</dcterms:created>
  <dcterms:modified xsi:type="dcterms:W3CDTF">2025-03-13T16:17:57Z</dcterms:modified>
</cp:coreProperties>
</file>