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65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27"/>
  </p:normalViewPr>
  <p:slideViewPr>
    <p:cSldViewPr snapToGrid="0">
      <p:cViewPr varScale="1">
        <p:scale>
          <a:sx n="121" d="100"/>
          <a:sy n="121" d="100"/>
        </p:scale>
        <p:origin x="156"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8B842E-6ED7-7743-AB72-A4E46F454A73}" type="datetimeFigureOut">
              <a:rPr lang="en-US" smtClean="0"/>
              <a:t>2/12/2025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763E7A-82C5-534C-B357-8D229C164109}" type="slidenum">
              <a:rPr lang="en-US" smtClean="0"/>
              <a:t>‹#›</a:t>
            </a:fld>
            <a:endParaRPr lang="en-US"/>
          </a:p>
        </p:txBody>
      </p:sp>
    </p:spTree>
    <p:extLst>
      <p:ext uri="{BB962C8B-B14F-4D97-AF65-F5344CB8AC3E}">
        <p14:creationId xmlns:p14="http://schemas.microsoft.com/office/powerpoint/2010/main" val="2187186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601F3D-6903-4616-973D-EA27DA31FBBB}" type="slidenum">
              <a:rPr lang="en-US" smtClean="0"/>
              <a:t>1</a:t>
            </a:fld>
            <a:endParaRPr lang="en-US"/>
          </a:p>
        </p:txBody>
      </p:sp>
    </p:spTree>
    <p:extLst>
      <p:ext uri="{BB962C8B-B14F-4D97-AF65-F5344CB8AC3E}">
        <p14:creationId xmlns:p14="http://schemas.microsoft.com/office/powerpoint/2010/main" val="1914186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C3142-BBD1-BC1B-FBD5-0986CF1F77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BEB35F-6062-4039-6570-E6BAF088C4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C5FC138-2B8A-816B-D657-DDA326D1B2AA}"/>
              </a:ext>
            </a:extLst>
          </p:cNvPr>
          <p:cNvSpPr>
            <a:spLocks noGrp="1"/>
          </p:cNvSpPr>
          <p:nvPr>
            <p:ph type="dt" sz="half" idx="10"/>
          </p:nvPr>
        </p:nvSpPr>
        <p:spPr/>
        <p:txBody>
          <a:bodyPr/>
          <a:lstStyle/>
          <a:p>
            <a:fld id="{04481063-1F93-7C4E-8D10-117B45D12DCE}" type="datetimeFigureOut">
              <a:rPr lang="en-US" smtClean="0"/>
              <a:t>2/12/2025</a:t>
            </a:fld>
            <a:endParaRPr lang="en-US"/>
          </a:p>
        </p:txBody>
      </p:sp>
      <p:sp>
        <p:nvSpPr>
          <p:cNvPr id="5" name="Footer Placeholder 4">
            <a:extLst>
              <a:ext uri="{FF2B5EF4-FFF2-40B4-BE49-F238E27FC236}">
                <a16:creationId xmlns:a16="http://schemas.microsoft.com/office/drawing/2014/main" id="{CB02C2D9-2216-791E-EACD-F6C01C8C94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F6D4F6-4B5D-99F1-E12D-65ECAB4FDD8A}"/>
              </a:ext>
            </a:extLst>
          </p:cNvPr>
          <p:cNvSpPr>
            <a:spLocks noGrp="1"/>
          </p:cNvSpPr>
          <p:nvPr>
            <p:ph type="sldNum" sz="quarter" idx="12"/>
          </p:nvPr>
        </p:nvSpPr>
        <p:spPr/>
        <p:txBody>
          <a:bodyPr/>
          <a:lstStyle/>
          <a:p>
            <a:fld id="{82BACB3B-FB71-3F45-B7C4-87311324B948}" type="slidenum">
              <a:rPr lang="en-US" smtClean="0"/>
              <a:t>‹#›</a:t>
            </a:fld>
            <a:endParaRPr lang="en-US"/>
          </a:p>
        </p:txBody>
      </p:sp>
    </p:spTree>
    <p:extLst>
      <p:ext uri="{BB962C8B-B14F-4D97-AF65-F5344CB8AC3E}">
        <p14:creationId xmlns:p14="http://schemas.microsoft.com/office/powerpoint/2010/main" val="2262837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3EE29-C1C1-EE2D-345D-36EACB6DD9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218C8B9-FEA9-B977-6DD2-1D31DEE7C7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7B6144-7D9B-6C41-1AA5-33CA14624985}"/>
              </a:ext>
            </a:extLst>
          </p:cNvPr>
          <p:cNvSpPr>
            <a:spLocks noGrp="1"/>
          </p:cNvSpPr>
          <p:nvPr>
            <p:ph type="dt" sz="half" idx="10"/>
          </p:nvPr>
        </p:nvSpPr>
        <p:spPr/>
        <p:txBody>
          <a:bodyPr/>
          <a:lstStyle/>
          <a:p>
            <a:fld id="{04481063-1F93-7C4E-8D10-117B45D12DCE}" type="datetimeFigureOut">
              <a:rPr lang="en-US" smtClean="0"/>
              <a:t>2/12/2025</a:t>
            </a:fld>
            <a:endParaRPr lang="en-US"/>
          </a:p>
        </p:txBody>
      </p:sp>
      <p:sp>
        <p:nvSpPr>
          <p:cNvPr id="5" name="Footer Placeholder 4">
            <a:extLst>
              <a:ext uri="{FF2B5EF4-FFF2-40B4-BE49-F238E27FC236}">
                <a16:creationId xmlns:a16="http://schemas.microsoft.com/office/drawing/2014/main" id="{BBC458E3-13CE-B3E8-97BB-62910F09CF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5CB09F-EBC3-4378-0F95-4E535ABDC2AE}"/>
              </a:ext>
            </a:extLst>
          </p:cNvPr>
          <p:cNvSpPr>
            <a:spLocks noGrp="1"/>
          </p:cNvSpPr>
          <p:nvPr>
            <p:ph type="sldNum" sz="quarter" idx="12"/>
          </p:nvPr>
        </p:nvSpPr>
        <p:spPr/>
        <p:txBody>
          <a:bodyPr/>
          <a:lstStyle/>
          <a:p>
            <a:fld id="{82BACB3B-FB71-3F45-B7C4-87311324B948}" type="slidenum">
              <a:rPr lang="en-US" smtClean="0"/>
              <a:t>‹#›</a:t>
            </a:fld>
            <a:endParaRPr lang="en-US"/>
          </a:p>
        </p:txBody>
      </p:sp>
    </p:spTree>
    <p:extLst>
      <p:ext uri="{BB962C8B-B14F-4D97-AF65-F5344CB8AC3E}">
        <p14:creationId xmlns:p14="http://schemas.microsoft.com/office/powerpoint/2010/main" val="964946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10B7D0-0247-7131-DDE0-56223982A72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477F876-9BDF-A856-B968-6E3FFF4B5F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2C5DC2-42D2-2223-D3D7-F812707EBE52}"/>
              </a:ext>
            </a:extLst>
          </p:cNvPr>
          <p:cNvSpPr>
            <a:spLocks noGrp="1"/>
          </p:cNvSpPr>
          <p:nvPr>
            <p:ph type="dt" sz="half" idx="10"/>
          </p:nvPr>
        </p:nvSpPr>
        <p:spPr/>
        <p:txBody>
          <a:bodyPr/>
          <a:lstStyle/>
          <a:p>
            <a:fld id="{04481063-1F93-7C4E-8D10-117B45D12DCE}" type="datetimeFigureOut">
              <a:rPr lang="en-US" smtClean="0"/>
              <a:t>2/12/2025</a:t>
            </a:fld>
            <a:endParaRPr lang="en-US"/>
          </a:p>
        </p:txBody>
      </p:sp>
      <p:sp>
        <p:nvSpPr>
          <p:cNvPr id="5" name="Footer Placeholder 4">
            <a:extLst>
              <a:ext uri="{FF2B5EF4-FFF2-40B4-BE49-F238E27FC236}">
                <a16:creationId xmlns:a16="http://schemas.microsoft.com/office/drawing/2014/main" id="{9C5D1990-FC6E-E7A8-F7CB-C7E9A327C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983A0-ED7B-3AEA-1FC9-1D6DBA922018}"/>
              </a:ext>
            </a:extLst>
          </p:cNvPr>
          <p:cNvSpPr>
            <a:spLocks noGrp="1"/>
          </p:cNvSpPr>
          <p:nvPr>
            <p:ph type="sldNum" sz="quarter" idx="12"/>
          </p:nvPr>
        </p:nvSpPr>
        <p:spPr/>
        <p:txBody>
          <a:bodyPr/>
          <a:lstStyle/>
          <a:p>
            <a:fld id="{82BACB3B-FB71-3F45-B7C4-87311324B948}" type="slidenum">
              <a:rPr lang="en-US" smtClean="0"/>
              <a:t>‹#›</a:t>
            </a:fld>
            <a:endParaRPr lang="en-US"/>
          </a:p>
        </p:txBody>
      </p:sp>
    </p:spTree>
    <p:extLst>
      <p:ext uri="{BB962C8B-B14F-4D97-AF65-F5344CB8AC3E}">
        <p14:creationId xmlns:p14="http://schemas.microsoft.com/office/powerpoint/2010/main" val="2784660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EAA73-0DD0-DA77-DD9F-D55A52C657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039AA6-16AD-D2F1-9DA5-815C419181F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E834B5-FB05-3E67-C319-4A81593B0B16}"/>
              </a:ext>
            </a:extLst>
          </p:cNvPr>
          <p:cNvSpPr>
            <a:spLocks noGrp="1"/>
          </p:cNvSpPr>
          <p:nvPr>
            <p:ph type="dt" sz="half" idx="10"/>
          </p:nvPr>
        </p:nvSpPr>
        <p:spPr/>
        <p:txBody>
          <a:bodyPr/>
          <a:lstStyle/>
          <a:p>
            <a:fld id="{04481063-1F93-7C4E-8D10-117B45D12DCE}" type="datetimeFigureOut">
              <a:rPr lang="en-US" smtClean="0"/>
              <a:t>2/12/2025</a:t>
            </a:fld>
            <a:endParaRPr lang="en-US"/>
          </a:p>
        </p:txBody>
      </p:sp>
      <p:sp>
        <p:nvSpPr>
          <p:cNvPr id="5" name="Footer Placeholder 4">
            <a:extLst>
              <a:ext uri="{FF2B5EF4-FFF2-40B4-BE49-F238E27FC236}">
                <a16:creationId xmlns:a16="http://schemas.microsoft.com/office/drawing/2014/main" id="{D4E125E3-B71D-4EE0-DFFB-BF40B81847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DA42F2-3348-42F5-3EF5-D841F59086C9}"/>
              </a:ext>
            </a:extLst>
          </p:cNvPr>
          <p:cNvSpPr>
            <a:spLocks noGrp="1"/>
          </p:cNvSpPr>
          <p:nvPr>
            <p:ph type="sldNum" sz="quarter" idx="12"/>
          </p:nvPr>
        </p:nvSpPr>
        <p:spPr/>
        <p:txBody>
          <a:bodyPr/>
          <a:lstStyle/>
          <a:p>
            <a:fld id="{82BACB3B-FB71-3F45-B7C4-87311324B948}" type="slidenum">
              <a:rPr lang="en-US" smtClean="0"/>
              <a:t>‹#›</a:t>
            </a:fld>
            <a:endParaRPr lang="en-US"/>
          </a:p>
        </p:txBody>
      </p:sp>
    </p:spTree>
    <p:extLst>
      <p:ext uri="{BB962C8B-B14F-4D97-AF65-F5344CB8AC3E}">
        <p14:creationId xmlns:p14="http://schemas.microsoft.com/office/powerpoint/2010/main" val="1306778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767AC-6558-EDDB-3D9A-C2DFA1540E6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DC64D89-B9C5-CCEF-D0C0-83AE60D031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07D197-F5BF-3418-1334-148695127C5A}"/>
              </a:ext>
            </a:extLst>
          </p:cNvPr>
          <p:cNvSpPr>
            <a:spLocks noGrp="1"/>
          </p:cNvSpPr>
          <p:nvPr>
            <p:ph type="dt" sz="half" idx="10"/>
          </p:nvPr>
        </p:nvSpPr>
        <p:spPr/>
        <p:txBody>
          <a:bodyPr/>
          <a:lstStyle/>
          <a:p>
            <a:fld id="{04481063-1F93-7C4E-8D10-117B45D12DCE}" type="datetimeFigureOut">
              <a:rPr lang="en-US" smtClean="0"/>
              <a:t>2/12/2025</a:t>
            </a:fld>
            <a:endParaRPr lang="en-US"/>
          </a:p>
        </p:txBody>
      </p:sp>
      <p:sp>
        <p:nvSpPr>
          <p:cNvPr id="5" name="Footer Placeholder 4">
            <a:extLst>
              <a:ext uri="{FF2B5EF4-FFF2-40B4-BE49-F238E27FC236}">
                <a16:creationId xmlns:a16="http://schemas.microsoft.com/office/drawing/2014/main" id="{5E8D351F-176C-71E2-A33C-3781F21EB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EA931F-3C9D-0C53-B824-ABB9DDA1565B}"/>
              </a:ext>
            </a:extLst>
          </p:cNvPr>
          <p:cNvSpPr>
            <a:spLocks noGrp="1"/>
          </p:cNvSpPr>
          <p:nvPr>
            <p:ph type="sldNum" sz="quarter" idx="12"/>
          </p:nvPr>
        </p:nvSpPr>
        <p:spPr/>
        <p:txBody>
          <a:bodyPr/>
          <a:lstStyle/>
          <a:p>
            <a:fld id="{82BACB3B-FB71-3F45-B7C4-87311324B948}" type="slidenum">
              <a:rPr lang="en-US" smtClean="0"/>
              <a:t>‹#›</a:t>
            </a:fld>
            <a:endParaRPr lang="en-US"/>
          </a:p>
        </p:txBody>
      </p:sp>
    </p:spTree>
    <p:extLst>
      <p:ext uri="{BB962C8B-B14F-4D97-AF65-F5344CB8AC3E}">
        <p14:creationId xmlns:p14="http://schemas.microsoft.com/office/powerpoint/2010/main" val="1153294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13B86-B909-C0DD-B9DF-98F875F973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54E63C-AD92-8AEA-CEA0-070204134C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04BEFC-ACFF-FE47-CA09-178CED6FB0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3017C73-71B1-6EDD-C678-037BC7CC043F}"/>
              </a:ext>
            </a:extLst>
          </p:cNvPr>
          <p:cNvSpPr>
            <a:spLocks noGrp="1"/>
          </p:cNvSpPr>
          <p:nvPr>
            <p:ph type="dt" sz="half" idx="10"/>
          </p:nvPr>
        </p:nvSpPr>
        <p:spPr/>
        <p:txBody>
          <a:bodyPr/>
          <a:lstStyle/>
          <a:p>
            <a:fld id="{04481063-1F93-7C4E-8D10-117B45D12DCE}" type="datetimeFigureOut">
              <a:rPr lang="en-US" smtClean="0"/>
              <a:t>2/12/2025</a:t>
            </a:fld>
            <a:endParaRPr lang="en-US"/>
          </a:p>
        </p:txBody>
      </p:sp>
      <p:sp>
        <p:nvSpPr>
          <p:cNvPr id="6" name="Footer Placeholder 5">
            <a:extLst>
              <a:ext uri="{FF2B5EF4-FFF2-40B4-BE49-F238E27FC236}">
                <a16:creationId xmlns:a16="http://schemas.microsoft.com/office/drawing/2014/main" id="{41B89591-C3E1-04DA-EF74-88E308F197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57041C-3755-FB97-93AA-AEAF12C02176}"/>
              </a:ext>
            </a:extLst>
          </p:cNvPr>
          <p:cNvSpPr>
            <a:spLocks noGrp="1"/>
          </p:cNvSpPr>
          <p:nvPr>
            <p:ph type="sldNum" sz="quarter" idx="12"/>
          </p:nvPr>
        </p:nvSpPr>
        <p:spPr/>
        <p:txBody>
          <a:bodyPr/>
          <a:lstStyle/>
          <a:p>
            <a:fld id="{82BACB3B-FB71-3F45-B7C4-87311324B948}" type="slidenum">
              <a:rPr lang="en-US" smtClean="0"/>
              <a:t>‹#›</a:t>
            </a:fld>
            <a:endParaRPr lang="en-US"/>
          </a:p>
        </p:txBody>
      </p:sp>
    </p:spTree>
    <p:extLst>
      <p:ext uri="{BB962C8B-B14F-4D97-AF65-F5344CB8AC3E}">
        <p14:creationId xmlns:p14="http://schemas.microsoft.com/office/powerpoint/2010/main" val="3186768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90E39-8D1C-612B-BB60-8A9DED8E57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85C0DC-A5AA-8E37-2E4E-DE6F22522B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6BCF49D-3075-356C-8596-D403B436E8B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CE5CC0-61C5-485F-736B-F85DD079DD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84416C-310F-445E-DDF4-6791993B35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7F48990-2BC1-F416-0626-ADA1167332ED}"/>
              </a:ext>
            </a:extLst>
          </p:cNvPr>
          <p:cNvSpPr>
            <a:spLocks noGrp="1"/>
          </p:cNvSpPr>
          <p:nvPr>
            <p:ph type="dt" sz="half" idx="10"/>
          </p:nvPr>
        </p:nvSpPr>
        <p:spPr/>
        <p:txBody>
          <a:bodyPr/>
          <a:lstStyle/>
          <a:p>
            <a:fld id="{04481063-1F93-7C4E-8D10-117B45D12DCE}" type="datetimeFigureOut">
              <a:rPr lang="en-US" smtClean="0"/>
              <a:t>2/12/2025</a:t>
            </a:fld>
            <a:endParaRPr lang="en-US"/>
          </a:p>
        </p:txBody>
      </p:sp>
      <p:sp>
        <p:nvSpPr>
          <p:cNvPr id="8" name="Footer Placeholder 7">
            <a:extLst>
              <a:ext uri="{FF2B5EF4-FFF2-40B4-BE49-F238E27FC236}">
                <a16:creationId xmlns:a16="http://schemas.microsoft.com/office/drawing/2014/main" id="{E305DC1C-B7C2-F211-5A84-5A044ECCB80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4AE2F1-98C4-5ABE-DB55-1EB6BB35249D}"/>
              </a:ext>
            </a:extLst>
          </p:cNvPr>
          <p:cNvSpPr>
            <a:spLocks noGrp="1"/>
          </p:cNvSpPr>
          <p:nvPr>
            <p:ph type="sldNum" sz="quarter" idx="12"/>
          </p:nvPr>
        </p:nvSpPr>
        <p:spPr/>
        <p:txBody>
          <a:bodyPr/>
          <a:lstStyle/>
          <a:p>
            <a:fld id="{82BACB3B-FB71-3F45-B7C4-87311324B948}" type="slidenum">
              <a:rPr lang="en-US" smtClean="0"/>
              <a:t>‹#›</a:t>
            </a:fld>
            <a:endParaRPr lang="en-US"/>
          </a:p>
        </p:txBody>
      </p:sp>
    </p:spTree>
    <p:extLst>
      <p:ext uri="{BB962C8B-B14F-4D97-AF65-F5344CB8AC3E}">
        <p14:creationId xmlns:p14="http://schemas.microsoft.com/office/powerpoint/2010/main" val="1016091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8CB90-32DE-765C-6D5E-19DF3D45FF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97AF563-7468-49DC-14CD-8992F8F293F4}"/>
              </a:ext>
            </a:extLst>
          </p:cNvPr>
          <p:cNvSpPr>
            <a:spLocks noGrp="1"/>
          </p:cNvSpPr>
          <p:nvPr>
            <p:ph type="dt" sz="half" idx="10"/>
          </p:nvPr>
        </p:nvSpPr>
        <p:spPr/>
        <p:txBody>
          <a:bodyPr/>
          <a:lstStyle/>
          <a:p>
            <a:fld id="{04481063-1F93-7C4E-8D10-117B45D12DCE}" type="datetimeFigureOut">
              <a:rPr lang="en-US" smtClean="0"/>
              <a:t>2/12/2025</a:t>
            </a:fld>
            <a:endParaRPr lang="en-US"/>
          </a:p>
        </p:txBody>
      </p:sp>
      <p:sp>
        <p:nvSpPr>
          <p:cNvPr id="4" name="Footer Placeholder 3">
            <a:extLst>
              <a:ext uri="{FF2B5EF4-FFF2-40B4-BE49-F238E27FC236}">
                <a16:creationId xmlns:a16="http://schemas.microsoft.com/office/drawing/2014/main" id="{3137B3A5-F882-F5FA-F7FA-85BABFDF84E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3FE941A-9583-7028-FAB8-2D5C55710375}"/>
              </a:ext>
            </a:extLst>
          </p:cNvPr>
          <p:cNvSpPr>
            <a:spLocks noGrp="1"/>
          </p:cNvSpPr>
          <p:nvPr>
            <p:ph type="sldNum" sz="quarter" idx="12"/>
          </p:nvPr>
        </p:nvSpPr>
        <p:spPr/>
        <p:txBody>
          <a:bodyPr/>
          <a:lstStyle/>
          <a:p>
            <a:fld id="{82BACB3B-FB71-3F45-B7C4-87311324B948}" type="slidenum">
              <a:rPr lang="en-US" smtClean="0"/>
              <a:t>‹#›</a:t>
            </a:fld>
            <a:endParaRPr lang="en-US"/>
          </a:p>
        </p:txBody>
      </p:sp>
    </p:spTree>
    <p:extLst>
      <p:ext uri="{BB962C8B-B14F-4D97-AF65-F5344CB8AC3E}">
        <p14:creationId xmlns:p14="http://schemas.microsoft.com/office/powerpoint/2010/main" val="1654926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F33998-1DB0-36CA-4835-D0859FEE6FF4}"/>
              </a:ext>
            </a:extLst>
          </p:cNvPr>
          <p:cNvSpPr>
            <a:spLocks noGrp="1"/>
          </p:cNvSpPr>
          <p:nvPr>
            <p:ph type="dt" sz="half" idx="10"/>
          </p:nvPr>
        </p:nvSpPr>
        <p:spPr/>
        <p:txBody>
          <a:bodyPr/>
          <a:lstStyle/>
          <a:p>
            <a:fld id="{04481063-1F93-7C4E-8D10-117B45D12DCE}" type="datetimeFigureOut">
              <a:rPr lang="en-US" smtClean="0"/>
              <a:t>2/12/2025</a:t>
            </a:fld>
            <a:endParaRPr lang="en-US"/>
          </a:p>
        </p:txBody>
      </p:sp>
      <p:sp>
        <p:nvSpPr>
          <p:cNvPr id="3" name="Footer Placeholder 2">
            <a:extLst>
              <a:ext uri="{FF2B5EF4-FFF2-40B4-BE49-F238E27FC236}">
                <a16:creationId xmlns:a16="http://schemas.microsoft.com/office/drawing/2014/main" id="{C8E59BAC-4165-B1F0-CF5B-560A958859F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E4879D6-EDAA-4831-733F-1103003F9822}"/>
              </a:ext>
            </a:extLst>
          </p:cNvPr>
          <p:cNvSpPr>
            <a:spLocks noGrp="1"/>
          </p:cNvSpPr>
          <p:nvPr>
            <p:ph type="sldNum" sz="quarter" idx="12"/>
          </p:nvPr>
        </p:nvSpPr>
        <p:spPr/>
        <p:txBody>
          <a:bodyPr/>
          <a:lstStyle/>
          <a:p>
            <a:fld id="{82BACB3B-FB71-3F45-B7C4-87311324B948}" type="slidenum">
              <a:rPr lang="en-US" smtClean="0"/>
              <a:t>‹#›</a:t>
            </a:fld>
            <a:endParaRPr lang="en-US"/>
          </a:p>
        </p:txBody>
      </p:sp>
    </p:spTree>
    <p:extLst>
      <p:ext uri="{BB962C8B-B14F-4D97-AF65-F5344CB8AC3E}">
        <p14:creationId xmlns:p14="http://schemas.microsoft.com/office/powerpoint/2010/main" val="3560298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1C858-D34C-2AB8-AF47-A8E5EEF147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0EC19E-9034-6285-24AD-C2A56470D5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CFF8BB6-CCE4-CBFE-F6B5-2819C64F2D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1B05E1-7920-DE41-1954-D831DFC4A26E}"/>
              </a:ext>
            </a:extLst>
          </p:cNvPr>
          <p:cNvSpPr>
            <a:spLocks noGrp="1"/>
          </p:cNvSpPr>
          <p:nvPr>
            <p:ph type="dt" sz="half" idx="10"/>
          </p:nvPr>
        </p:nvSpPr>
        <p:spPr/>
        <p:txBody>
          <a:bodyPr/>
          <a:lstStyle/>
          <a:p>
            <a:fld id="{04481063-1F93-7C4E-8D10-117B45D12DCE}" type="datetimeFigureOut">
              <a:rPr lang="en-US" smtClean="0"/>
              <a:t>2/12/2025</a:t>
            </a:fld>
            <a:endParaRPr lang="en-US"/>
          </a:p>
        </p:txBody>
      </p:sp>
      <p:sp>
        <p:nvSpPr>
          <p:cNvPr id="6" name="Footer Placeholder 5">
            <a:extLst>
              <a:ext uri="{FF2B5EF4-FFF2-40B4-BE49-F238E27FC236}">
                <a16:creationId xmlns:a16="http://schemas.microsoft.com/office/drawing/2014/main" id="{8416219B-7038-CE44-656A-053F937ED5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2CF4E5-75F1-B805-D1ED-CD5785F1A10F}"/>
              </a:ext>
            </a:extLst>
          </p:cNvPr>
          <p:cNvSpPr>
            <a:spLocks noGrp="1"/>
          </p:cNvSpPr>
          <p:nvPr>
            <p:ph type="sldNum" sz="quarter" idx="12"/>
          </p:nvPr>
        </p:nvSpPr>
        <p:spPr/>
        <p:txBody>
          <a:bodyPr/>
          <a:lstStyle/>
          <a:p>
            <a:fld id="{82BACB3B-FB71-3F45-B7C4-87311324B948}" type="slidenum">
              <a:rPr lang="en-US" smtClean="0"/>
              <a:t>‹#›</a:t>
            </a:fld>
            <a:endParaRPr lang="en-US"/>
          </a:p>
        </p:txBody>
      </p:sp>
    </p:spTree>
    <p:extLst>
      <p:ext uri="{BB962C8B-B14F-4D97-AF65-F5344CB8AC3E}">
        <p14:creationId xmlns:p14="http://schemas.microsoft.com/office/powerpoint/2010/main" val="397957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BF7BB-45CA-4514-F4A3-528822B879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C9AB47-4333-AE3E-869C-FBC84E7C7A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4E92083-E23B-52CE-21BD-169EAF9FA2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39CD17-CDCC-8D8D-C576-B32488D6E095}"/>
              </a:ext>
            </a:extLst>
          </p:cNvPr>
          <p:cNvSpPr>
            <a:spLocks noGrp="1"/>
          </p:cNvSpPr>
          <p:nvPr>
            <p:ph type="dt" sz="half" idx="10"/>
          </p:nvPr>
        </p:nvSpPr>
        <p:spPr/>
        <p:txBody>
          <a:bodyPr/>
          <a:lstStyle/>
          <a:p>
            <a:fld id="{04481063-1F93-7C4E-8D10-117B45D12DCE}" type="datetimeFigureOut">
              <a:rPr lang="en-US" smtClean="0"/>
              <a:t>2/12/2025</a:t>
            </a:fld>
            <a:endParaRPr lang="en-US"/>
          </a:p>
        </p:txBody>
      </p:sp>
      <p:sp>
        <p:nvSpPr>
          <p:cNvPr id="6" name="Footer Placeholder 5">
            <a:extLst>
              <a:ext uri="{FF2B5EF4-FFF2-40B4-BE49-F238E27FC236}">
                <a16:creationId xmlns:a16="http://schemas.microsoft.com/office/drawing/2014/main" id="{20A6CFAD-6624-B595-741A-93605DBEDB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78AFB8-0730-3E04-C9F5-E1238D816DB3}"/>
              </a:ext>
            </a:extLst>
          </p:cNvPr>
          <p:cNvSpPr>
            <a:spLocks noGrp="1"/>
          </p:cNvSpPr>
          <p:nvPr>
            <p:ph type="sldNum" sz="quarter" idx="12"/>
          </p:nvPr>
        </p:nvSpPr>
        <p:spPr/>
        <p:txBody>
          <a:bodyPr/>
          <a:lstStyle/>
          <a:p>
            <a:fld id="{82BACB3B-FB71-3F45-B7C4-87311324B948}" type="slidenum">
              <a:rPr lang="en-US" smtClean="0"/>
              <a:t>‹#›</a:t>
            </a:fld>
            <a:endParaRPr lang="en-US"/>
          </a:p>
        </p:txBody>
      </p:sp>
    </p:spTree>
    <p:extLst>
      <p:ext uri="{BB962C8B-B14F-4D97-AF65-F5344CB8AC3E}">
        <p14:creationId xmlns:p14="http://schemas.microsoft.com/office/powerpoint/2010/main" val="2945787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2624B9-8768-F8D7-BBCF-8EC3141C28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751D86-6C8D-E614-E8F9-B66375F786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D5B54E-4E4F-BCDC-956C-F08504D32D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481063-1F93-7C4E-8D10-117B45D12DCE}" type="datetimeFigureOut">
              <a:rPr lang="en-US" smtClean="0"/>
              <a:t>2/12/2025</a:t>
            </a:fld>
            <a:endParaRPr lang="en-US"/>
          </a:p>
        </p:txBody>
      </p:sp>
      <p:sp>
        <p:nvSpPr>
          <p:cNvPr id="5" name="Footer Placeholder 4">
            <a:extLst>
              <a:ext uri="{FF2B5EF4-FFF2-40B4-BE49-F238E27FC236}">
                <a16:creationId xmlns:a16="http://schemas.microsoft.com/office/drawing/2014/main" id="{02D01D05-4561-206E-308F-3373F23C1F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D07705D-AECB-825F-B8A4-C29508DF66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BACB3B-FB71-3F45-B7C4-87311324B948}" type="slidenum">
              <a:rPr lang="en-US" smtClean="0"/>
              <a:t>‹#›</a:t>
            </a:fld>
            <a:endParaRPr lang="en-US"/>
          </a:p>
        </p:txBody>
      </p:sp>
    </p:spTree>
    <p:extLst>
      <p:ext uri="{BB962C8B-B14F-4D97-AF65-F5344CB8AC3E}">
        <p14:creationId xmlns:p14="http://schemas.microsoft.com/office/powerpoint/2010/main" val="1806449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youtu.be/15M1gKcKVks" TargetMode="External"/><Relationship Id="rId4" Type="http://schemas.openxmlformats.org/officeDocument/2006/relationships/hyperlink" Target="https://youtu.be/NfrpuTMfjl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a:extLst>
              <a:ext uri="{FF2B5EF4-FFF2-40B4-BE49-F238E27FC236}">
                <a16:creationId xmlns:a16="http://schemas.microsoft.com/office/drawing/2014/main" id="{83016DEE-FC5B-CA8D-F510-A1A4BDFB7ECF}"/>
              </a:ext>
            </a:extLst>
          </p:cNvPr>
          <p:cNvPicPr>
            <a:picLocks noChangeAspect="1" noChangeArrowheads="1"/>
          </p:cNvPicPr>
          <p:nvPr/>
        </p:nvPicPr>
        <p:blipFill>
          <a:blip r:embed="rId3"/>
          <a:srcRect l="16015" r="16015"/>
          <a:stretch/>
        </p:blipFill>
        <p:spPr bwMode="auto">
          <a:xfrm>
            <a:off x="1203649" y="578498"/>
            <a:ext cx="2851389" cy="2760331"/>
          </a:xfrm>
          <a:prstGeom prst="ellipse">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1CA0A3AD-E4E9-479D-8E4A-D7450FAE202A}"/>
              </a:ext>
            </a:extLst>
          </p:cNvPr>
          <p:cNvSpPr txBox="1"/>
          <p:nvPr/>
        </p:nvSpPr>
        <p:spPr>
          <a:xfrm>
            <a:off x="4763978" y="931592"/>
            <a:ext cx="7059584" cy="5262979"/>
          </a:xfrm>
          <a:prstGeom prst="rect">
            <a:avLst/>
          </a:prstGeom>
          <a:noFill/>
        </p:spPr>
        <p:txBody>
          <a:bodyPr wrap="square">
            <a:spAutoFit/>
          </a:bodyPr>
          <a:lstStyle/>
          <a:p>
            <a:pPr algn="just">
              <a:buClr>
                <a:srgbClr val="28A6DF"/>
              </a:buClr>
              <a:buSzPct val="120000"/>
            </a:pPr>
            <a:r>
              <a:rPr lang="en-US" sz="1200" b="1" dirty="0">
                <a:solidFill>
                  <a:srgbClr val="28A6DF"/>
                </a:solidFill>
                <a:latin typeface="Montserrat" panose="02000505000000020004" pitchFamily="2" charset="0"/>
                <a:hlinkClick r:id="rId4"/>
              </a:rPr>
              <a:t>Watch Prof Gumede: Post Elections</a:t>
            </a:r>
            <a:endParaRPr lang="en-US" sz="1200" b="1" dirty="0">
              <a:solidFill>
                <a:srgbClr val="28A6DF"/>
              </a:solidFill>
              <a:latin typeface="Montserrat" panose="02000505000000020004" pitchFamily="2" charset="0"/>
            </a:endParaRPr>
          </a:p>
          <a:p>
            <a:pPr algn="just">
              <a:buClr>
                <a:srgbClr val="28A6DF"/>
              </a:buClr>
              <a:buSzPct val="120000"/>
            </a:pPr>
            <a:endParaRPr lang="en-US" sz="1200" b="1" dirty="0">
              <a:solidFill>
                <a:srgbClr val="28A6DF"/>
              </a:solidFill>
              <a:latin typeface="Montserrat" panose="02000505000000020004" pitchFamily="2" charset="0"/>
            </a:endParaRPr>
          </a:p>
          <a:p>
            <a:pPr algn="just">
              <a:buClr>
                <a:srgbClr val="28A6DF"/>
              </a:buClr>
              <a:buSzPct val="120000"/>
            </a:pPr>
            <a:r>
              <a:rPr lang="en-US" sz="1200" b="1" dirty="0">
                <a:solidFill>
                  <a:srgbClr val="28A6DF"/>
                </a:solidFill>
                <a:latin typeface="Montserrat" panose="02000505000000020004" pitchFamily="2" charset="0"/>
                <a:hlinkClick r:id="rId5"/>
              </a:rPr>
              <a:t>Watch Prof Gumede: How will SA Thrive?</a:t>
            </a:r>
            <a:endParaRPr lang="en-US" sz="1200" b="1" dirty="0">
              <a:solidFill>
                <a:srgbClr val="28A6DF"/>
              </a:solidFill>
              <a:latin typeface="Montserrat" panose="02000505000000020004" pitchFamily="2" charset="0"/>
            </a:endParaRPr>
          </a:p>
          <a:p>
            <a:pPr algn="just">
              <a:buClr>
                <a:srgbClr val="28A6DF"/>
              </a:buClr>
              <a:buSzPct val="120000"/>
            </a:pPr>
            <a:endParaRPr lang="en-US" sz="1200" b="1" dirty="0">
              <a:solidFill>
                <a:srgbClr val="00B0F0"/>
              </a:solidFill>
              <a:latin typeface="Montserrat" panose="02000505000000020004" pitchFamily="2" charset="0"/>
            </a:endParaRPr>
          </a:p>
          <a:p>
            <a:pPr marL="174625" indent="-174625">
              <a:buClr>
                <a:srgbClr val="28A6DF"/>
              </a:buClr>
              <a:buSzPct val="120000"/>
              <a:buFont typeface="Montserrat" panose="00000500000000000000" pitchFamily="50" charset="0"/>
              <a:buChar char="›"/>
            </a:pPr>
            <a:r>
              <a:rPr lang="en-ZA" sz="1200" b="1" dirty="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Prof William Gumede</a:t>
            </a:r>
            <a:r>
              <a:rPr lang="en-ZA" sz="1200" dirty="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 is Associate Professor, Public &amp; Development Management, and former Convenor, Political Economy, School of Governance at the University of the Witwatersrand, Johannesburg; and Professor, Management, </a:t>
            </a:r>
            <a:r>
              <a:rPr lang="en-ZA" sz="1200" dirty="0" err="1">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Elsenburg</a:t>
            </a:r>
            <a:r>
              <a:rPr lang="en-ZA" sz="1200" dirty="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 Stellenbosch. </a:t>
            </a:r>
            <a:endParaRPr lang="en-US" sz="1200" dirty="0">
              <a:solidFill>
                <a:srgbClr val="000000"/>
              </a:solidFill>
              <a:latin typeface="Montserrat" panose="00000500000000000000" pitchFamily="2" charset="0"/>
              <a:ea typeface="Calibri" panose="020F0502020204030204" pitchFamily="34" charset="0"/>
              <a:cs typeface="Times New Roman" panose="02020603050405020304" pitchFamily="18" charset="0"/>
            </a:endParaRPr>
          </a:p>
          <a:p>
            <a:pPr marL="174625" indent="-174625">
              <a:buClr>
                <a:srgbClr val="28A6DF"/>
              </a:buClr>
              <a:buSzPct val="120000"/>
              <a:buFont typeface="Montserrat" panose="00000500000000000000" pitchFamily="50" charset="0"/>
              <a:buChar char="›"/>
            </a:pPr>
            <a:endParaRPr lang="en-US" sz="1200" dirty="0">
              <a:solidFill>
                <a:srgbClr val="000000"/>
              </a:solidFill>
              <a:effectLst/>
              <a:latin typeface="Montserrat" panose="00000500000000000000" pitchFamily="2" charset="0"/>
              <a:ea typeface="Calibri" panose="020F0502020204030204" pitchFamily="34" charset="0"/>
              <a:cs typeface="Times New Roman" panose="02020603050405020304" pitchFamily="18" charset="0"/>
            </a:endParaRPr>
          </a:p>
          <a:p>
            <a:pPr marL="174625" indent="-174625">
              <a:buClr>
                <a:srgbClr val="28A6DF"/>
              </a:buClr>
              <a:buSzPct val="120000"/>
              <a:buFont typeface="Montserrat" panose="00000500000000000000" pitchFamily="50" charset="0"/>
              <a:buChar char="›"/>
            </a:pPr>
            <a:r>
              <a:rPr lang="en-ZA" sz="1200" dirty="0">
                <a:effectLst/>
                <a:latin typeface="Montserrat" panose="00000500000000000000" pitchFamily="2" charset="0"/>
                <a:ea typeface="Calibri" panose="020F0502020204030204" pitchFamily="34" charset="0"/>
                <a:cs typeface="Times New Roman" panose="02020603050405020304" pitchFamily="18" charset="0"/>
              </a:rPr>
              <a:t>He taught the program for MPs of the British Commonwealth on how to manage the finances of their country Parliaments and how to conduct themselves ethically as MPs</a:t>
            </a:r>
          </a:p>
          <a:p>
            <a:pPr marL="174625" indent="-174625">
              <a:buClr>
                <a:srgbClr val="28A6DF"/>
              </a:buClr>
              <a:buSzPct val="120000"/>
              <a:buFont typeface="Montserrat" panose="00000500000000000000" pitchFamily="50" charset="0"/>
              <a:buChar char="›"/>
            </a:pPr>
            <a:endParaRPr lang="en-ZA" sz="1200" dirty="0">
              <a:effectLst/>
              <a:latin typeface="Montserrat" panose="00000500000000000000" pitchFamily="2" charset="0"/>
              <a:ea typeface="Calibri" panose="020F0502020204030204" pitchFamily="34" charset="0"/>
              <a:cs typeface="Times New Roman" panose="02020603050405020304" pitchFamily="18" charset="0"/>
            </a:endParaRPr>
          </a:p>
          <a:p>
            <a:pPr marL="174625" indent="-174625">
              <a:buClr>
                <a:srgbClr val="28A6DF"/>
              </a:buClr>
              <a:buSzPct val="120000"/>
              <a:buFont typeface="Montserrat" panose="00000500000000000000" pitchFamily="50" charset="0"/>
              <a:buChar char="›"/>
            </a:pPr>
            <a:r>
              <a:rPr lang="en-ZA" sz="1200" dirty="0">
                <a:effectLst/>
                <a:latin typeface="Montserrat" panose="00000500000000000000" pitchFamily="2" charset="0"/>
                <a:ea typeface="Calibri" panose="020F0502020204030204" pitchFamily="34" charset="0"/>
                <a:cs typeface="Times New Roman" panose="02020603050405020304" pitchFamily="18" charset="0"/>
              </a:rPr>
              <a:t>He was convener of the course on public policy for all Members of Parliament in South Africa. </a:t>
            </a:r>
            <a:r>
              <a:rPr lang="en-ZA" sz="1200" dirty="0">
                <a:effectLst/>
                <a:latin typeface="Montserrat" panose="00000500000000000000" pitchFamily="2" charset="0"/>
                <a:ea typeface="Dotum" panose="020B0600000101010101" pitchFamily="34" charset="-127"/>
                <a:cs typeface="Times New Roman" panose="02020603050405020304" pitchFamily="18" charset="0"/>
              </a:rPr>
              <a:t>He teaches an economic development course for members of the South African National Executive (Cabinet). </a:t>
            </a:r>
          </a:p>
          <a:p>
            <a:pPr marL="174625" indent="-174625">
              <a:buClr>
                <a:srgbClr val="28A6DF"/>
              </a:buClr>
              <a:buSzPct val="120000"/>
              <a:buFont typeface="Montserrat" panose="00000500000000000000" pitchFamily="50" charset="0"/>
              <a:buChar char="›"/>
            </a:pPr>
            <a:endParaRPr lang="en-ZA" sz="1200" b="0" i="0" dirty="0">
              <a:solidFill>
                <a:srgbClr val="000000"/>
              </a:solidFill>
              <a:latin typeface="Montserrat" panose="00000500000000000000" pitchFamily="2" charset="0"/>
              <a:ea typeface="Dotum" panose="020B0600000101010101" pitchFamily="34" charset="-127"/>
              <a:cs typeface="Times New Roman" panose="02020603050405020304" pitchFamily="18" charset="0"/>
            </a:endParaRPr>
          </a:p>
          <a:p>
            <a:pPr marL="174625" indent="-174625">
              <a:buClr>
                <a:srgbClr val="28A6DF"/>
              </a:buClr>
              <a:buSzPct val="120000"/>
              <a:buFont typeface="Montserrat" panose="00000500000000000000" pitchFamily="50" charset="0"/>
              <a:buChar char="›"/>
            </a:pPr>
            <a:r>
              <a:rPr lang="en-US" sz="1200" b="0" i="0" dirty="0">
                <a:solidFill>
                  <a:srgbClr val="000000"/>
                </a:solidFill>
                <a:effectLst/>
                <a:latin typeface="Montserrat" panose="00000500000000000000" pitchFamily="2" charset="0"/>
              </a:rPr>
              <a:t>He was a Member of the High-Level Task Team of President Cyril Ramaphosa advising government on the restructuring and professionalization of the South African public service. He co-chaired the South African government’s 2009 Developmental State Conference</a:t>
            </a:r>
          </a:p>
          <a:p>
            <a:pPr marL="174625" indent="-174625">
              <a:buClr>
                <a:srgbClr val="28A6DF"/>
              </a:buClr>
              <a:buSzPct val="120000"/>
              <a:buFont typeface="Montserrat" panose="00000500000000000000" pitchFamily="50" charset="0"/>
              <a:buChar char="›"/>
            </a:pPr>
            <a:endParaRPr lang="en-US" sz="1200" dirty="0">
              <a:solidFill>
                <a:srgbClr val="000000"/>
              </a:solidFill>
              <a:latin typeface="Montserrat" panose="00000500000000000000" pitchFamily="2" charset="0"/>
            </a:endParaRPr>
          </a:p>
          <a:p>
            <a:pPr marL="174625" indent="-174625">
              <a:buClr>
                <a:srgbClr val="28A6DF"/>
              </a:buClr>
              <a:buSzPct val="120000"/>
              <a:buFont typeface="Montserrat" panose="00000500000000000000" pitchFamily="50" charset="0"/>
              <a:buChar char="›"/>
            </a:pPr>
            <a:r>
              <a:rPr lang="en-US" sz="1200" b="0" i="0" dirty="0">
                <a:solidFill>
                  <a:srgbClr val="000000"/>
                </a:solidFill>
                <a:effectLst/>
                <a:latin typeface="Montserrat" panose="00000500000000000000" pitchFamily="2" charset="0"/>
              </a:rPr>
              <a:t>He is Co-Founder and Co-Convener, of the Drakensberg Inclusive Economic Growth Forum, organized under the auspices of former South African President Kgalema Motlanthe Foundation, bringing together Cabinet members, government, business, and civil society leaders to discuss the key development priorities for the country.</a:t>
            </a:r>
          </a:p>
          <a:p>
            <a:pPr marL="174625" indent="-174625">
              <a:buClr>
                <a:srgbClr val="28A6DF"/>
              </a:buClr>
              <a:buSzPct val="120000"/>
              <a:buFont typeface="Montserrat" panose="00000500000000000000" pitchFamily="50" charset="0"/>
              <a:buChar char="›"/>
            </a:pPr>
            <a:endParaRPr lang="en-US" sz="1200" dirty="0">
              <a:latin typeface="Montserrat" panose="00000500000000000000" pitchFamily="2" charset="0"/>
            </a:endParaRPr>
          </a:p>
          <a:p>
            <a:pPr algn="just">
              <a:buClr>
                <a:srgbClr val="28A6DF"/>
              </a:buClr>
              <a:buSzPct val="120000"/>
            </a:pPr>
            <a:endParaRPr lang="en-US" sz="1200" b="1" dirty="0">
              <a:latin typeface="Montserrat" panose="02000505000000020004" pitchFamily="2" charset="0"/>
            </a:endParaRPr>
          </a:p>
          <a:p>
            <a:pPr algn="just">
              <a:buClr>
                <a:srgbClr val="28A6DF"/>
              </a:buClr>
              <a:buSzPct val="120000"/>
            </a:pPr>
            <a:r>
              <a:rPr lang="en-US" sz="1200" b="1" dirty="0">
                <a:latin typeface="Montserrat" panose="02000505000000020004" pitchFamily="2" charset="0"/>
              </a:rPr>
              <a:t>Potential Keynote Topics:</a:t>
            </a:r>
            <a:endParaRPr lang="en-US" sz="1200" dirty="0">
              <a:latin typeface="Montserrat" panose="02000505000000020004" pitchFamily="2" charset="0"/>
            </a:endParaRPr>
          </a:p>
          <a:p>
            <a:pPr marL="174625" indent="-174625" algn="just">
              <a:buClr>
                <a:srgbClr val="28A6DF"/>
              </a:buClr>
              <a:buSzPct val="120000"/>
              <a:buFont typeface="Montserrat" panose="00000500000000000000" pitchFamily="50" charset="0"/>
              <a:buChar char="›"/>
            </a:pPr>
            <a:r>
              <a:rPr lang="en-US" sz="1200" dirty="0">
                <a:latin typeface="Montserrat" panose="02000505000000020004" pitchFamily="2" charset="0"/>
              </a:rPr>
              <a:t>The Future of SA politics and affects on</a:t>
            </a:r>
          </a:p>
        </p:txBody>
      </p:sp>
      <p:grpSp>
        <p:nvGrpSpPr>
          <p:cNvPr id="3" name="Group 2">
            <a:extLst>
              <a:ext uri="{FF2B5EF4-FFF2-40B4-BE49-F238E27FC236}">
                <a16:creationId xmlns:a16="http://schemas.microsoft.com/office/drawing/2014/main" id="{18945B0D-72F4-4938-8B7D-B616C1ABE843}"/>
              </a:ext>
            </a:extLst>
          </p:cNvPr>
          <p:cNvGrpSpPr/>
          <p:nvPr/>
        </p:nvGrpSpPr>
        <p:grpSpPr>
          <a:xfrm>
            <a:off x="370049" y="3497676"/>
            <a:ext cx="4479040" cy="1705025"/>
            <a:chOff x="370049" y="3497676"/>
            <a:chExt cx="4479040" cy="1705025"/>
          </a:xfrm>
        </p:grpSpPr>
        <p:sp>
          <p:nvSpPr>
            <p:cNvPr id="61" name="Title 1">
              <a:extLst>
                <a:ext uri="{FF2B5EF4-FFF2-40B4-BE49-F238E27FC236}">
                  <a16:creationId xmlns:a16="http://schemas.microsoft.com/office/drawing/2014/main" id="{81E9C843-D5FA-457E-B926-84EBA9EEFF56}"/>
                </a:ext>
              </a:extLst>
            </p:cNvPr>
            <p:cNvSpPr txBox="1">
              <a:spLocks/>
            </p:cNvSpPr>
            <p:nvPr/>
          </p:nvSpPr>
          <p:spPr>
            <a:xfrm>
              <a:off x="370049" y="3497676"/>
              <a:ext cx="4479040" cy="113068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b="1" kern="1200">
                  <a:solidFill>
                    <a:srgbClr val="282669"/>
                  </a:solidFill>
                  <a:latin typeface="Montserrat" panose="00000500000000000000" pitchFamily="50" charset="0"/>
                  <a:ea typeface="+mj-ea"/>
                  <a:cs typeface="+mj-cs"/>
                </a:defRPr>
              </a:lvl1pPr>
            </a:lstStyle>
            <a:p>
              <a:pPr algn="ctr"/>
              <a:r>
                <a:rPr lang="en-US" sz="2400" dirty="0">
                  <a:solidFill>
                    <a:schemeClr val="tx1"/>
                  </a:solidFill>
                  <a:latin typeface="Montserrat" panose="00000500000000000000" pitchFamily="2" charset="0"/>
                </a:rPr>
                <a:t>Prof William Gumede</a:t>
              </a:r>
              <a:br>
                <a:rPr lang="en-US" dirty="0">
                  <a:solidFill>
                    <a:schemeClr val="tx1"/>
                  </a:solidFill>
                </a:rPr>
              </a:br>
              <a:r>
                <a:rPr lang="en-US" sz="1600" dirty="0">
                  <a:solidFill>
                    <a:schemeClr val="tx1"/>
                  </a:solidFill>
                </a:rPr>
                <a:t>Political Commentator</a:t>
              </a:r>
            </a:p>
          </p:txBody>
        </p:sp>
        <p:cxnSp>
          <p:nvCxnSpPr>
            <p:cNvPr id="63" name="Straight Connector 62">
              <a:extLst>
                <a:ext uri="{FF2B5EF4-FFF2-40B4-BE49-F238E27FC236}">
                  <a16:creationId xmlns:a16="http://schemas.microsoft.com/office/drawing/2014/main" id="{83E767E6-88F8-4583-8E73-7831CE97818A}"/>
                </a:ext>
              </a:extLst>
            </p:cNvPr>
            <p:cNvCxnSpPr>
              <a:cxnSpLocks/>
            </p:cNvCxnSpPr>
            <p:nvPr/>
          </p:nvCxnSpPr>
          <p:spPr>
            <a:xfrm>
              <a:off x="370049" y="4665165"/>
              <a:ext cx="4226116"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Rectangle: Rounded Corners 15">
              <a:extLst>
                <a:ext uri="{FF2B5EF4-FFF2-40B4-BE49-F238E27FC236}">
                  <a16:creationId xmlns:a16="http://schemas.microsoft.com/office/drawing/2014/main" id="{5818E3ED-FBB4-4F0A-9B4F-EB0091C7D36C}"/>
                </a:ext>
              </a:extLst>
            </p:cNvPr>
            <p:cNvSpPr/>
            <p:nvPr/>
          </p:nvSpPr>
          <p:spPr>
            <a:xfrm>
              <a:off x="1203649" y="4787210"/>
              <a:ext cx="2919034" cy="415491"/>
            </a:xfrm>
            <a:prstGeom prst="roundRect">
              <a:avLst>
                <a:gd name="adj" fmla="val 50000"/>
              </a:avLst>
            </a:prstGeom>
            <a:noFill/>
            <a:ln w="28575">
              <a:solidFill>
                <a:srgbClr val="28A6D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Montserrat" panose="00000500000000000000" pitchFamily="50" charset="0"/>
                </a:rPr>
                <a:t>Formal Offers from: R56,000 – R90,000</a:t>
              </a:r>
            </a:p>
          </p:txBody>
        </p:sp>
      </p:grpSp>
      <p:sp>
        <p:nvSpPr>
          <p:cNvPr id="2" name="TextBox 1">
            <a:extLst>
              <a:ext uri="{FF2B5EF4-FFF2-40B4-BE49-F238E27FC236}">
                <a16:creationId xmlns:a16="http://schemas.microsoft.com/office/drawing/2014/main" id="{8D29A78A-35CC-00F6-30D7-B350BF7010F7}"/>
              </a:ext>
            </a:extLst>
          </p:cNvPr>
          <p:cNvSpPr txBox="1"/>
          <p:nvPr/>
        </p:nvSpPr>
        <p:spPr>
          <a:xfrm>
            <a:off x="494403" y="5353303"/>
            <a:ext cx="3900996" cy="415498"/>
          </a:xfrm>
          <a:prstGeom prst="rect">
            <a:avLst/>
          </a:prstGeom>
          <a:noFill/>
        </p:spPr>
        <p:txBody>
          <a:bodyPr wrap="square" rtlCol="0">
            <a:spAutoFit/>
          </a:bodyPr>
          <a:lstStyle/>
          <a:p>
            <a:r>
              <a:rPr lang="en-US" sz="1050" dirty="0"/>
              <a:t>*Travels from Greenside, Johannesburg</a:t>
            </a:r>
          </a:p>
          <a:p>
            <a:r>
              <a:rPr lang="en-US" sz="1050" dirty="0"/>
              <a:t>**Rate excludes travel, VAT and accommodation</a:t>
            </a:r>
          </a:p>
        </p:txBody>
      </p:sp>
    </p:spTree>
    <p:extLst>
      <p:ext uri="{BB962C8B-B14F-4D97-AF65-F5344CB8AC3E}">
        <p14:creationId xmlns:p14="http://schemas.microsoft.com/office/powerpoint/2010/main" val="14107450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32334</TotalTime>
  <Words>245</Words>
  <Application>Microsoft Office PowerPoint</Application>
  <PresentationFormat>Widescreen</PresentationFormat>
  <Paragraphs>22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Montserrat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Nichole Beasley</dc:creator>
  <cp:lastModifiedBy>Duncan Hesketh</cp:lastModifiedBy>
  <cp:revision>68</cp:revision>
  <dcterms:created xsi:type="dcterms:W3CDTF">2023-06-13T21:55:48Z</dcterms:created>
  <dcterms:modified xsi:type="dcterms:W3CDTF">2025-02-18T17:06:08Z</dcterms:modified>
</cp:coreProperties>
</file>