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519"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6327"/>
  </p:normalViewPr>
  <p:slideViewPr>
    <p:cSldViewPr snapToGrid="0">
      <p:cViewPr varScale="1">
        <p:scale>
          <a:sx n="121" d="100"/>
          <a:sy n="121" d="100"/>
        </p:scale>
        <p:origin x="156" y="3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8B842E-6ED7-7743-AB72-A4E46F454A73}" type="datetimeFigureOut">
              <a:rPr lang="en-US" smtClean="0"/>
              <a:t>2/12/2025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763E7A-82C5-534C-B357-8D229C164109}" type="slidenum">
              <a:rPr lang="en-US" smtClean="0"/>
              <a:t>‹#›</a:t>
            </a:fld>
            <a:endParaRPr lang="en-US"/>
          </a:p>
        </p:txBody>
      </p:sp>
    </p:spTree>
    <p:extLst>
      <p:ext uri="{BB962C8B-B14F-4D97-AF65-F5344CB8AC3E}">
        <p14:creationId xmlns:p14="http://schemas.microsoft.com/office/powerpoint/2010/main" val="21871867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1601F3D-6903-4616-973D-EA27DA31FBBB}" type="slidenum">
              <a:rPr lang="en-US" smtClean="0"/>
              <a:t>1</a:t>
            </a:fld>
            <a:endParaRPr lang="en-US"/>
          </a:p>
        </p:txBody>
      </p:sp>
    </p:spTree>
    <p:extLst>
      <p:ext uri="{BB962C8B-B14F-4D97-AF65-F5344CB8AC3E}">
        <p14:creationId xmlns:p14="http://schemas.microsoft.com/office/powerpoint/2010/main" val="13444407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C3142-BBD1-BC1B-FBD5-0986CF1F77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CBEB35F-6062-4039-6570-E6BAF088C48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C5FC138-2B8A-816B-D657-DDA326D1B2AA}"/>
              </a:ext>
            </a:extLst>
          </p:cNvPr>
          <p:cNvSpPr>
            <a:spLocks noGrp="1"/>
          </p:cNvSpPr>
          <p:nvPr>
            <p:ph type="dt" sz="half" idx="10"/>
          </p:nvPr>
        </p:nvSpPr>
        <p:spPr/>
        <p:txBody>
          <a:bodyPr/>
          <a:lstStyle/>
          <a:p>
            <a:fld id="{04481063-1F93-7C4E-8D10-117B45D12DCE}" type="datetimeFigureOut">
              <a:rPr lang="en-US" smtClean="0"/>
              <a:t>2/12/2025</a:t>
            </a:fld>
            <a:endParaRPr lang="en-US"/>
          </a:p>
        </p:txBody>
      </p:sp>
      <p:sp>
        <p:nvSpPr>
          <p:cNvPr id="5" name="Footer Placeholder 4">
            <a:extLst>
              <a:ext uri="{FF2B5EF4-FFF2-40B4-BE49-F238E27FC236}">
                <a16:creationId xmlns:a16="http://schemas.microsoft.com/office/drawing/2014/main" id="{CB02C2D9-2216-791E-EACD-F6C01C8C94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6F6D4F6-4B5D-99F1-E12D-65ECAB4FDD8A}"/>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22628375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3EE29-C1C1-EE2D-345D-36EACB6DD94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218C8B9-FEA9-B977-6DD2-1D31DEE7C71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7B6144-7D9B-6C41-1AA5-33CA14624985}"/>
              </a:ext>
            </a:extLst>
          </p:cNvPr>
          <p:cNvSpPr>
            <a:spLocks noGrp="1"/>
          </p:cNvSpPr>
          <p:nvPr>
            <p:ph type="dt" sz="half" idx="10"/>
          </p:nvPr>
        </p:nvSpPr>
        <p:spPr/>
        <p:txBody>
          <a:bodyPr/>
          <a:lstStyle/>
          <a:p>
            <a:fld id="{04481063-1F93-7C4E-8D10-117B45D12DCE}" type="datetimeFigureOut">
              <a:rPr lang="en-US" smtClean="0"/>
              <a:t>2/12/2025</a:t>
            </a:fld>
            <a:endParaRPr lang="en-US"/>
          </a:p>
        </p:txBody>
      </p:sp>
      <p:sp>
        <p:nvSpPr>
          <p:cNvPr id="5" name="Footer Placeholder 4">
            <a:extLst>
              <a:ext uri="{FF2B5EF4-FFF2-40B4-BE49-F238E27FC236}">
                <a16:creationId xmlns:a16="http://schemas.microsoft.com/office/drawing/2014/main" id="{BBC458E3-13CE-B3E8-97BB-62910F09CF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5CB09F-EBC3-4378-0F95-4E535ABDC2AE}"/>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964946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10B7D0-0247-7131-DDE0-56223982A72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477F876-9BDF-A856-B968-6E3FFF4B5FF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2C5DC2-42D2-2223-D3D7-F812707EBE52}"/>
              </a:ext>
            </a:extLst>
          </p:cNvPr>
          <p:cNvSpPr>
            <a:spLocks noGrp="1"/>
          </p:cNvSpPr>
          <p:nvPr>
            <p:ph type="dt" sz="half" idx="10"/>
          </p:nvPr>
        </p:nvSpPr>
        <p:spPr/>
        <p:txBody>
          <a:bodyPr/>
          <a:lstStyle/>
          <a:p>
            <a:fld id="{04481063-1F93-7C4E-8D10-117B45D12DCE}" type="datetimeFigureOut">
              <a:rPr lang="en-US" smtClean="0"/>
              <a:t>2/12/2025</a:t>
            </a:fld>
            <a:endParaRPr lang="en-US"/>
          </a:p>
        </p:txBody>
      </p:sp>
      <p:sp>
        <p:nvSpPr>
          <p:cNvPr id="5" name="Footer Placeholder 4">
            <a:extLst>
              <a:ext uri="{FF2B5EF4-FFF2-40B4-BE49-F238E27FC236}">
                <a16:creationId xmlns:a16="http://schemas.microsoft.com/office/drawing/2014/main" id="{9C5D1990-FC6E-E7A8-F7CB-C7E9A327CE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0983A0-ED7B-3AEA-1FC9-1D6DBA922018}"/>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2784660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AEAA73-0DD0-DA77-DD9F-D55A52C657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5039AA6-16AD-D2F1-9DA5-815C419181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E834B5-FB05-3E67-C319-4A81593B0B16}"/>
              </a:ext>
            </a:extLst>
          </p:cNvPr>
          <p:cNvSpPr>
            <a:spLocks noGrp="1"/>
          </p:cNvSpPr>
          <p:nvPr>
            <p:ph type="dt" sz="half" idx="10"/>
          </p:nvPr>
        </p:nvSpPr>
        <p:spPr/>
        <p:txBody>
          <a:bodyPr/>
          <a:lstStyle/>
          <a:p>
            <a:fld id="{04481063-1F93-7C4E-8D10-117B45D12DCE}" type="datetimeFigureOut">
              <a:rPr lang="en-US" smtClean="0"/>
              <a:t>2/12/2025</a:t>
            </a:fld>
            <a:endParaRPr lang="en-US"/>
          </a:p>
        </p:txBody>
      </p:sp>
      <p:sp>
        <p:nvSpPr>
          <p:cNvPr id="5" name="Footer Placeholder 4">
            <a:extLst>
              <a:ext uri="{FF2B5EF4-FFF2-40B4-BE49-F238E27FC236}">
                <a16:creationId xmlns:a16="http://schemas.microsoft.com/office/drawing/2014/main" id="{D4E125E3-B71D-4EE0-DFFB-BF40B81847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DA42F2-3348-42F5-3EF5-D841F59086C9}"/>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13067783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B767AC-6558-EDDB-3D9A-C2DFA1540E6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DC64D89-B9C5-CCEF-D0C0-83AE60D031B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E07D197-F5BF-3418-1334-148695127C5A}"/>
              </a:ext>
            </a:extLst>
          </p:cNvPr>
          <p:cNvSpPr>
            <a:spLocks noGrp="1"/>
          </p:cNvSpPr>
          <p:nvPr>
            <p:ph type="dt" sz="half" idx="10"/>
          </p:nvPr>
        </p:nvSpPr>
        <p:spPr/>
        <p:txBody>
          <a:bodyPr/>
          <a:lstStyle/>
          <a:p>
            <a:fld id="{04481063-1F93-7C4E-8D10-117B45D12DCE}" type="datetimeFigureOut">
              <a:rPr lang="en-US" smtClean="0"/>
              <a:t>2/12/2025</a:t>
            </a:fld>
            <a:endParaRPr lang="en-US"/>
          </a:p>
        </p:txBody>
      </p:sp>
      <p:sp>
        <p:nvSpPr>
          <p:cNvPr id="5" name="Footer Placeholder 4">
            <a:extLst>
              <a:ext uri="{FF2B5EF4-FFF2-40B4-BE49-F238E27FC236}">
                <a16:creationId xmlns:a16="http://schemas.microsoft.com/office/drawing/2014/main" id="{5E8D351F-176C-71E2-A33C-3781F21EB4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EA931F-3C9D-0C53-B824-ABB9DDA1565B}"/>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1153294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613B86-B909-C0DD-B9DF-98F875F973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054E63C-AD92-8AEA-CEA0-070204134C9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104BEFC-ACFF-FE47-CA09-178CED6FB0C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3017C73-71B1-6EDD-C678-037BC7CC043F}"/>
              </a:ext>
            </a:extLst>
          </p:cNvPr>
          <p:cNvSpPr>
            <a:spLocks noGrp="1"/>
          </p:cNvSpPr>
          <p:nvPr>
            <p:ph type="dt" sz="half" idx="10"/>
          </p:nvPr>
        </p:nvSpPr>
        <p:spPr/>
        <p:txBody>
          <a:bodyPr/>
          <a:lstStyle/>
          <a:p>
            <a:fld id="{04481063-1F93-7C4E-8D10-117B45D12DCE}" type="datetimeFigureOut">
              <a:rPr lang="en-US" smtClean="0"/>
              <a:t>2/12/2025</a:t>
            </a:fld>
            <a:endParaRPr lang="en-US"/>
          </a:p>
        </p:txBody>
      </p:sp>
      <p:sp>
        <p:nvSpPr>
          <p:cNvPr id="6" name="Footer Placeholder 5">
            <a:extLst>
              <a:ext uri="{FF2B5EF4-FFF2-40B4-BE49-F238E27FC236}">
                <a16:creationId xmlns:a16="http://schemas.microsoft.com/office/drawing/2014/main" id="{41B89591-C3E1-04DA-EF74-88E308F197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57041C-3755-FB97-93AA-AEAF12C02176}"/>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3186768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90E39-8D1C-612B-BB60-8A9DED8E57A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85C0DC-A5AA-8E37-2E4E-DE6F22522B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6BCF49D-3075-356C-8596-D403B436E8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7CE5CC0-61C5-485F-736B-F85DD079DD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284416C-310F-445E-DDF4-6791993B358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7F48990-2BC1-F416-0626-ADA1167332ED}"/>
              </a:ext>
            </a:extLst>
          </p:cNvPr>
          <p:cNvSpPr>
            <a:spLocks noGrp="1"/>
          </p:cNvSpPr>
          <p:nvPr>
            <p:ph type="dt" sz="half" idx="10"/>
          </p:nvPr>
        </p:nvSpPr>
        <p:spPr/>
        <p:txBody>
          <a:bodyPr/>
          <a:lstStyle/>
          <a:p>
            <a:fld id="{04481063-1F93-7C4E-8D10-117B45D12DCE}" type="datetimeFigureOut">
              <a:rPr lang="en-US" smtClean="0"/>
              <a:t>2/12/2025</a:t>
            </a:fld>
            <a:endParaRPr lang="en-US"/>
          </a:p>
        </p:txBody>
      </p:sp>
      <p:sp>
        <p:nvSpPr>
          <p:cNvPr id="8" name="Footer Placeholder 7">
            <a:extLst>
              <a:ext uri="{FF2B5EF4-FFF2-40B4-BE49-F238E27FC236}">
                <a16:creationId xmlns:a16="http://schemas.microsoft.com/office/drawing/2014/main" id="{E305DC1C-B7C2-F211-5A84-5A044ECCB80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F4AE2F1-98C4-5ABE-DB55-1EB6BB35249D}"/>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10160912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D8CB90-32DE-765C-6D5E-19DF3D45FF2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97AF563-7468-49DC-14CD-8992F8F293F4}"/>
              </a:ext>
            </a:extLst>
          </p:cNvPr>
          <p:cNvSpPr>
            <a:spLocks noGrp="1"/>
          </p:cNvSpPr>
          <p:nvPr>
            <p:ph type="dt" sz="half" idx="10"/>
          </p:nvPr>
        </p:nvSpPr>
        <p:spPr/>
        <p:txBody>
          <a:bodyPr/>
          <a:lstStyle/>
          <a:p>
            <a:fld id="{04481063-1F93-7C4E-8D10-117B45D12DCE}" type="datetimeFigureOut">
              <a:rPr lang="en-US" smtClean="0"/>
              <a:t>2/12/2025</a:t>
            </a:fld>
            <a:endParaRPr lang="en-US"/>
          </a:p>
        </p:txBody>
      </p:sp>
      <p:sp>
        <p:nvSpPr>
          <p:cNvPr id="4" name="Footer Placeholder 3">
            <a:extLst>
              <a:ext uri="{FF2B5EF4-FFF2-40B4-BE49-F238E27FC236}">
                <a16:creationId xmlns:a16="http://schemas.microsoft.com/office/drawing/2014/main" id="{3137B3A5-F882-F5FA-F7FA-85BABFDF84E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3FE941A-9583-7028-FAB8-2D5C55710375}"/>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1654926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F33998-1DB0-36CA-4835-D0859FEE6FF4}"/>
              </a:ext>
            </a:extLst>
          </p:cNvPr>
          <p:cNvSpPr>
            <a:spLocks noGrp="1"/>
          </p:cNvSpPr>
          <p:nvPr>
            <p:ph type="dt" sz="half" idx="10"/>
          </p:nvPr>
        </p:nvSpPr>
        <p:spPr/>
        <p:txBody>
          <a:bodyPr/>
          <a:lstStyle/>
          <a:p>
            <a:fld id="{04481063-1F93-7C4E-8D10-117B45D12DCE}" type="datetimeFigureOut">
              <a:rPr lang="en-US" smtClean="0"/>
              <a:t>2/12/2025</a:t>
            </a:fld>
            <a:endParaRPr lang="en-US"/>
          </a:p>
        </p:txBody>
      </p:sp>
      <p:sp>
        <p:nvSpPr>
          <p:cNvPr id="3" name="Footer Placeholder 2">
            <a:extLst>
              <a:ext uri="{FF2B5EF4-FFF2-40B4-BE49-F238E27FC236}">
                <a16:creationId xmlns:a16="http://schemas.microsoft.com/office/drawing/2014/main" id="{C8E59BAC-4165-B1F0-CF5B-560A958859F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E4879D6-EDAA-4831-733F-1103003F9822}"/>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35602982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81C858-D34C-2AB8-AF47-A8E5EEF147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0EC19E-9034-6285-24AD-C2A56470D50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CFF8BB6-CCE4-CBFE-F6B5-2819C64F2D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81B05E1-7920-DE41-1954-D831DFC4A26E}"/>
              </a:ext>
            </a:extLst>
          </p:cNvPr>
          <p:cNvSpPr>
            <a:spLocks noGrp="1"/>
          </p:cNvSpPr>
          <p:nvPr>
            <p:ph type="dt" sz="half" idx="10"/>
          </p:nvPr>
        </p:nvSpPr>
        <p:spPr/>
        <p:txBody>
          <a:bodyPr/>
          <a:lstStyle/>
          <a:p>
            <a:fld id="{04481063-1F93-7C4E-8D10-117B45D12DCE}" type="datetimeFigureOut">
              <a:rPr lang="en-US" smtClean="0"/>
              <a:t>2/12/2025</a:t>
            </a:fld>
            <a:endParaRPr lang="en-US"/>
          </a:p>
        </p:txBody>
      </p:sp>
      <p:sp>
        <p:nvSpPr>
          <p:cNvPr id="6" name="Footer Placeholder 5">
            <a:extLst>
              <a:ext uri="{FF2B5EF4-FFF2-40B4-BE49-F238E27FC236}">
                <a16:creationId xmlns:a16="http://schemas.microsoft.com/office/drawing/2014/main" id="{8416219B-7038-CE44-656A-053F937ED5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2CF4E5-75F1-B805-D1ED-CD5785F1A10F}"/>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3979575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BF7BB-45CA-4514-F4A3-528822B879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FC9AB47-4333-AE3E-869C-FBC84E7C7A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4E92083-E23B-52CE-21BD-169EAF9FA2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39CD17-CDCC-8D8D-C576-B32488D6E095}"/>
              </a:ext>
            </a:extLst>
          </p:cNvPr>
          <p:cNvSpPr>
            <a:spLocks noGrp="1"/>
          </p:cNvSpPr>
          <p:nvPr>
            <p:ph type="dt" sz="half" idx="10"/>
          </p:nvPr>
        </p:nvSpPr>
        <p:spPr/>
        <p:txBody>
          <a:bodyPr/>
          <a:lstStyle/>
          <a:p>
            <a:fld id="{04481063-1F93-7C4E-8D10-117B45D12DCE}" type="datetimeFigureOut">
              <a:rPr lang="en-US" smtClean="0"/>
              <a:t>2/12/2025</a:t>
            </a:fld>
            <a:endParaRPr lang="en-US"/>
          </a:p>
        </p:txBody>
      </p:sp>
      <p:sp>
        <p:nvSpPr>
          <p:cNvPr id="6" name="Footer Placeholder 5">
            <a:extLst>
              <a:ext uri="{FF2B5EF4-FFF2-40B4-BE49-F238E27FC236}">
                <a16:creationId xmlns:a16="http://schemas.microsoft.com/office/drawing/2014/main" id="{20A6CFAD-6624-B595-741A-93605DBEDB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78AFB8-0730-3E04-C9F5-E1238D816DB3}"/>
              </a:ext>
            </a:extLst>
          </p:cNvPr>
          <p:cNvSpPr>
            <a:spLocks noGrp="1"/>
          </p:cNvSpPr>
          <p:nvPr>
            <p:ph type="sldNum" sz="quarter" idx="12"/>
          </p:nvPr>
        </p:nvSpPr>
        <p:spPr/>
        <p:txBody>
          <a:bodyPr/>
          <a:lstStyle/>
          <a:p>
            <a:fld id="{82BACB3B-FB71-3F45-B7C4-87311324B948}" type="slidenum">
              <a:rPr lang="en-US" smtClean="0"/>
              <a:t>‹#›</a:t>
            </a:fld>
            <a:endParaRPr lang="en-US"/>
          </a:p>
        </p:txBody>
      </p:sp>
    </p:spTree>
    <p:extLst>
      <p:ext uri="{BB962C8B-B14F-4D97-AF65-F5344CB8AC3E}">
        <p14:creationId xmlns:p14="http://schemas.microsoft.com/office/powerpoint/2010/main" val="2945787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2624B9-8768-F8D7-BBCF-8EC3141C285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751D86-6C8D-E614-E8F9-B66375F786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D5B54E-4E4F-BCDC-956C-F08504D32D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481063-1F93-7C4E-8D10-117B45D12DCE}" type="datetimeFigureOut">
              <a:rPr lang="en-US" smtClean="0"/>
              <a:t>2/12/2025</a:t>
            </a:fld>
            <a:endParaRPr lang="en-US"/>
          </a:p>
        </p:txBody>
      </p:sp>
      <p:sp>
        <p:nvSpPr>
          <p:cNvPr id="5" name="Footer Placeholder 4">
            <a:extLst>
              <a:ext uri="{FF2B5EF4-FFF2-40B4-BE49-F238E27FC236}">
                <a16:creationId xmlns:a16="http://schemas.microsoft.com/office/drawing/2014/main" id="{02D01D05-4561-206E-308F-3373F23C1F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D07705D-AECB-825F-B8A4-C29508DF66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BACB3B-FB71-3F45-B7C4-87311324B948}" type="slidenum">
              <a:rPr lang="en-US" smtClean="0"/>
              <a:t>‹#›</a:t>
            </a:fld>
            <a:endParaRPr lang="en-US"/>
          </a:p>
        </p:txBody>
      </p:sp>
    </p:spTree>
    <p:extLst>
      <p:ext uri="{BB962C8B-B14F-4D97-AF65-F5344CB8AC3E}">
        <p14:creationId xmlns:p14="http://schemas.microsoft.com/office/powerpoint/2010/main" val="18064498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youtu.be/KET69OZvRVI"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4B279F16-E5C7-EB4F-B319-E0E7F51F0E91}"/>
              </a:ext>
            </a:extLst>
          </p:cNvPr>
          <p:cNvPicPr>
            <a:picLocks noChangeAspect="1" noChangeArrowheads="1"/>
          </p:cNvPicPr>
          <p:nvPr/>
        </p:nvPicPr>
        <p:blipFill>
          <a:blip r:embed="rId3"/>
          <a:srcRect l="16623" r="16623"/>
          <a:stretch/>
        </p:blipFill>
        <p:spPr bwMode="auto">
          <a:xfrm>
            <a:off x="1238886" y="702588"/>
            <a:ext cx="2546013" cy="2542708"/>
          </a:xfrm>
          <a:prstGeom prst="ellipse">
            <a:avLst/>
          </a:prstGeom>
          <a:noFill/>
          <a:extLst>
            <a:ext uri="{909E8E84-426E-40DD-AFC4-6F175D3DCCD1}">
              <a14:hiddenFill xmlns:a14="http://schemas.microsoft.com/office/drawing/2010/main">
                <a:solidFill>
                  <a:srgbClr val="FFFFFF"/>
                </a:solidFill>
              </a14:hiddenFill>
            </a:ext>
          </a:extLst>
        </p:spPr>
      </p:pic>
      <p:sp>
        <p:nvSpPr>
          <p:cNvPr id="62" name="TextBox 61">
            <a:extLst>
              <a:ext uri="{FF2B5EF4-FFF2-40B4-BE49-F238E27FC236}">
                <a16:creationId xmlns:a16="http://schemas.microsoft.com/office/drawing/2014/main" id="{40D2AC0E-8BFB-401F-9FD6-A4E562C4778D}"/>
              </a:ext>
            </a:extLst>
          </p:cNvPr>
          <p:cNvSpPr txBox="1"/>
          <p:nvPr/>
        </p:nvSpPr>
        <p:spPr>
          <a:xfrm>
            <a:off x="85825" y="5045775"/>
            <a:ext cx="5047488" cy="276999"/>
          </a:xfrm>
          <a:prstGeom prst="rect">
            <a:avLst/>
          </a:prstGeom>
          <a:noFill/>
        </p:spPr>
        <p:txBody>
          <a:bodyPr wrap="square">
            <a:spAutoFit/>
          </a:bodyPr>
          <a:lstStyle/>
          <a:p>
            <a:pPr marL="174625" indent="-174625" algn="just">
              <a:buClr>
                <a:srgbClr val="28A6DF"/>
              </a:buClr>
              <a:buSzPct val="120000"/>
              <a:buFont typeface="Montserrat" panose="00000500000000000000" pitchFamily="50" charset="0"/>
              <a:buChar char="›"/>
            </a:pPr>
            <a:endParaRPr lang="en-US" sz="1200" i="1" dirty="0">
              <a:latin typeface="Montserrat" panose="00000500000000000000" pitchFamily="50" charset="0"/>
            </a:endParaRPr>
          </a:p>
        </p:txBody>
      </p:sp>
      <p:sp>
        <p:nvSpPr>
          <p:cNvPr id="15" name="TextBox 14">
            <a:extLst>
              <a:ext uri="{FF2B5EF4-FFF2-40B4-BE49-F238E27FC236}">
                <a16:creationId xmlns:a16="http://schemas.microsoft.com/office/drawing/2014/main" id="{60BA598E-9998-4697-8480-B444D32C63CE}"/>
              </a:ext>
            </a:extLst>
          </p:cNvPr>
          <p:cNvSpPr txBox="1"/>
          <p:nvPr/>
        </p:nvSpPr>
        <p:spPr>
          <a:xfrm>
            <a:off x="4622472" y="151179"/>
            <a:ext cx="7059584" cy="5632311"/>
          </a:xfrm>
          <a:prstGeom prst="rect">
            <a:avLst/>
          </a:prstGeom>
          <a:noFill/>
        </p:spPr>
        <p:txBody>
          <a:bodyPr wrap="square">
            <a:spAutoFit/>
          </a:bodyPr>
          <a:lstStyle/>
          <a:p>
            <a:pPr algn="just">
              <a:buClr>
                <a:srgbClr val="28A6DF"/>
              </a:buClr>
              <a:buSzPct val="120000"/>
            </a:pPr>
            <a:r>
              <a:rPr lang="en-US" sz="1200" b="1" dirty="0">
                <a:solidFill>
                  <a:srgbClr val="00B0F0"/>
                </a:solidFill>
                <a:latin typeface="Montserrat" panose="02000505000000020004" pitchFamily="2" charset="0"/>
                <a:hlinkClick r:id="rId4"/>
              </a:rPr>
              <a:t>Watch Nzinga </a:t>
            </a:r>
            <a:r>
              <a:rPr lang="en-US" sz="1200" b="1" dirty="0" err="1">
                <a:solidFill>
                  <a:srgbClr val="00B0F0"/>
                </a:solidFill>
                <a:latin typeface="Montserrat" panose="02000505000000020004" pitchFamily="2" charset="0"/>
                <a:hlinkClick r:id="rId4"/>
              </a:rPr>
              <a:t>Nqunta</a:t>
            </a:r>
            <a:endParaRPr lang="en-US" sz="1200" b="1" dirty="0">
              <a:solidFill>
                <a:srgbClr val="00B0F0"/>
              </a:solidFill>
              <a:latin typeface="Montserrat" panose="02000505000000020004" pitchFamily="2" charset="0"/>
            </a:endParaRPr>
          </a:p>
          <a:p>
            <a:pPr algn="just">
              <a:buClr>
                <a:srgbClr val="28A6DF"/>
              </a:buClr>
              <a:buSzPct val="120000"/>
            </a:pPr>
            <a:endParaRPr lang="en-US" sz="1200" b="1" dirty="0">
              <a:solidFill>
                <a:srgbClr val="00B0F0"/>
              </a:solidFill>
              <a:latin typeface="Montserrat" panose="02000505000000020004" pitchFamily="2" charset="0"/>
            </a:endParaRPr>
          </a:p>
          <a:p>
            <a:pPr algn="just">
              <a:buClr>
                <a:srgbClr val="28A6DF"/>
              </a:buClr>
              <a:buSzPct val="120000"/>
            </a:pPr>
            <a:endParaRPr lang="en-US" sz="1200" b="1" dirty="0">
              <a:solidFill>
                <a:srgbClr val="00B0F0"/>
              </a:solidFill>
              <a:highlight>
                <a:srgbClr val="FFFF00"/>
              </a:highlight>
              <a:latin typeface="Montserrat" panose="02000505000000020004" pitchFamily="2" charset="0"/>
            </a:endParaRPr>
          </a:p>
          <a:p>
            <a:pPr marL="174625" indent="-174625">
              <a:buClr>
                <a:srgbClr val="28A6DF"/>
              </a:buClr>
              <a:buSzPct val="120000"/>
              <a:buFont typeface="Montserrat" panose="00000500000000000000" pitchFamily="50" charset="0"/>
              <a:buChar char="›"/>
            </a:pPr>
            <a:r>
              <a:rPr lang="en-US" sz="1200" b="0" i="0" dirty="0">
                <a:solidFill>
                  <a:srgbClr val="000000"/>
                </a:solidFill>
                <a:effectLst/>
                <a:latin typeface="Montserrat" panose="00000500000000000000" pitchFamily="2" charset="0"/>
              </a:rPr>
              <a:t>Nzinga Qunta is a well-known journalist and television presenter, recognized for her exceptional communication skills and calm, authoritative presence.</a:t>
            </a:r>
          </a:p>
          <a:p>
            <a:pPr marL="174625" indent="-174625">
              <a:buClr>
                <a:srgbClr val="28A6DF"/>
              </a:buClr>
              <a:buSzPct val="120000"/>
              <a:buFont typeface="Montserrat" panose="00000500000000000000" pitchFamily="50" charset="0"/>
              <a:buChar char="›"/>
            </a:pPr>
            <a:endParaRPr lang="en-US" sz="1200" dirty="0">
              <a:solidFill>
                <a:srgbClr val="000000"/>
              </a:solidFill>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200" b="0" i="0" dirty="0">
                <a:solidFill>
                  <a:srgbClr val="000000"/>
                </a:solidFill>
                <a:effectLst/>
                <a:latin typeface="Montserrat" panose="00000500000000000000" pitchFamily="2" charset="0"/>
              </a:rPr>
              <a:t>As a conference emcee, Nzinga brings energy, enthusiasm, and an engaging style that keeps audiences attentive and entertained. She is skilled at creating a seamless flow between speakers, panels, and presentations, ensuring that the event runs smoothly.</a:t>
            </a:r>
          </a:p>
          <a:p>
            <a:pPr marL="174625" indent="-174625">
              <a:buClr>
                <a:srgbClr val="28A6DF"/>
              </a:buClr>
              <a:buSzPct val="120000"/>
              <a:buFont typeface="Montserrat" panose="00000500000000000000" pitchFamily="50" charset="0"/>
              <a:buChar char="›"/>
            </a:pPr>
            <a:endParaRPr lang="en-US" sz="1200" dirty="0">
              <a:solidFill>
                <a:srgbClr val="000000"/>
              </a:solidFill>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200" b="0" i="0" dirty="0">
                <a:solidFill>
                  <a:srgbClr val="000000"/>
                </a:solidFill>
                <a:effectLst/>
                <a:latin typeface="Montserrat" panose="00000500000000000000" pitchFamily="2" charset="0"/>
              </a:rPr>
              <a:t>With a broad background in business, economics, and current affairs, Nzinga is adept at moderating and hosting conferences across multiple industries. </a:t>
            </a:r>
          </a:p>
          <a:p>
            <a:pPr marL="174625" indent="-174625">
              <a:buClr>
                <a:srgbClr val="28A6DF"/>
              </a:buClr>
              <a:buSzPct val="120000"/>
              <a:buFont typeface="Montserrat" panose="00000500000000000000" pitchFamily="50" charset="0"/>
              <a:buChar char="›"/>
            </a:pPr>
            <a:endParaRPr lang="en-US" sz="1200" dirty="0">
              <a:solidFill>
                <a:srgbClr val="000000"/>
              </a:solidFill>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200" b="0" i="0" dirty="0">
                <a:solidFill>
                  <a:srgbClr val="000000"/>
                </a:solidFill>
                <a:effectLst/>
                <a:latin typeface="Montserrat" panose="00000500000000000000" pitchFamily="2" charset="0"/>
              </a:rPr>
              <a:t>Nzinga’s warm, relatable personality makes her a favorite among diverse audiences. She connects effortlessly with attendees, ensuring that everyone feels included and engaged throughout the event.</a:t>
            </a:r>
          </a:p>
          <a:p>
            <a:pPr marL="174625" indent="-174625">
              <a:buClr>
                <a:srgbClr val="28A6DF"/>
              </a:buClr>
              <a:buSzPct val="120000"/>
              <a:buFont typeface="Montserrat" panose="00000500000000000000" pitchFamily="50" charset="0"/>
              <a:buChar char="›"/>
            </a:pPr>
            <a:endParaRPr lang="en-US" sz="1200" dirty="0">
              <a:solidFill>
                <a:srgbClr val="000000"/>
              </a:solidFill>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200" b="0" i="0" dirty="0">
                <a:solidFill>
                  <a:srgbClr val="000000"/>
                </a:solidFill>
                <a:effectLst/>
                <a:latin typeface="Montserrat" panose="00000500000000000000" pitchFamily="2" charset="0"/>
              </a:rPr>
              <a:t>Nzinga Qunta has moderated events and discussions for corporates and institutions such as Microsoft, Old Mutual, Altron, Standard Bank, Nedbank, CIPS, Brand SA, Fundi, Business Leadership South Africa,  Brand Finance SA, Wits Business School and more.</a:t>
            </a:r>
          </a:p>
          <a:p>
            <a:pPr marL="174625" indent="-174625">
              <a:buClr>
                <a:srgbClr val="28A6DF"/>
              </a:buClr>
              <a:buSzPct val="120000"/>
              <a:buFont typeface="Montserrat" panose="00000500000000000000" pitchFamily="50" charset="0"/>
              <a:buChar char="›"/>
            </a:pPr>
            <a:endParaRPr lang="en-US" sz="1200" dirty="0">
              <a:solidFill>
                <a:srgbClr val="000000"/>
              </a:solidFill>
              <a:latin typeface="Montserrat" panose="00000500000000000000" pitchFamily="2" charset="0"/>
            </a:endParaRPr>
          </a:p>
          <a:p>
            <a:pPr marL="174625" indent="-174625">
              <a:buClr>
                <a:srgbClr val="28A6DF"/>
              </a:buClr>
              <a:buSzPct val="120000"/>
              <a:buFont typeface="Montserrat" panose="00000500000000000000" pitchFamily="50" charset="0"/>
              <a:buChar char="›"/>
            </a:pPr>
            <a:r>
              <a:rPr lang="en-US" sz="1200" b="0" i="0" dirty="0">
                <a:solidFill>
                  <a:srgbClr val="000000"/>
                </a:solidFill>
                <a:effectLst/>
                <a:latin typeface="Montserrat" panose="00000500000000000000" pitchFamily="2" charset="0"/>
              </a:rPr>
              <a:t>Besides her ability to hold weighty conversations with international guests with poise and grace, Nzinga Qunta is also known for  her distinctive, elegant African attire. </a:t>
            </a:r>
          </a:p>
          <a:p>
            <a:pPr marL="174625" indent="-174625">
              <a:buClr>
                <a:srgbClr val="28A6DF"/>
              </a:buClr>
              <a:buSzPct val="120000"/>
              <a:buFont typeface="Montserrat" panose="00000500000000000000" pitchFamily="50" charset="0"/>
              <a:buChar char="›"/>
            </a:pPr>
            <a:endParaRPr lang="en-US" sz="1200" b="0" i="0" dirty="0">
              <a:solidFill>
                <a:srgbClr val="000000"/>
              </a:solidFill>
              <a:effectLst/>
              <a:latin typeface="Montserrat" panose="00000500000000000000" pitchFamily="2" charset="0"/>
            </a:endParaRPr>
          </a:p>
          <a:p>
            <a:pPr marL="174625" indent="-174625">
              <a:buClr>
                <a:srgbClr val="28A6DF"/>
              </a:buClr>
              <a:buSzPct val="120000"/>
              <a:buFont typeface="Montserrat" panose="00000500000000000000" pitchFamily="50" charset="0"/>
              <a:buChar char="›"/>
            </a:pPr>
            <a:endParaRPr lang="en-US" sz="1200" dirty="0">
              <a:latin typeface="Montserrat" panose="00000500000000000000" pitchFamily="2" charset="0"/>
            </a:endParaRPr>
          </a:p>
          <a:p>
            <a:pPr marL="174625" indent="-174625">
              <a:buClr>
                <a:srgbClr val="28A6DF"/>
              </a:buClr>
              <a:buSzPct val="120000"/>
              <a:buFont typeface="Montserrat" panose="00000500000000000000" pitchFamily="50" charset="0"/>
              <a:buChar char="›"/>
            </a:pPr>
            <a:endParaRPr lang="en-US" sz="1200" dirty="0">
              <a:latin typeface="Montserrat" panose="00000500000000000000" pitchFamily="2" charset="0"/>
            </a:endParaRPr>
          </a:p>
          <a:p>
            <a:pPr algn="just">
              <a:buClr>
                <a:srgbClr val="28A6DF"/>
              </a:buClr>
              <a:buSzPct val="120000"/>
            </a:pPr>
            <a:r>
              <a:rPr lang="en-US" sz="1200" b="1" dirty="0">
                <a:latin typeface="Montserrat" panose="02000505000000020004" pitchFamily="2" charset="0"/>
              </a:rPr>
              <a:t>Available For:</a:t>
            </a:r>
          </a:p>
          <a:p>
            <a:pPr marL="171450" indent="-171450" algn="just">
              <a:buClr>
                <a:srgbClr val="28A6DF"/>
              </a:buClr>
              <a:buSzPct val="120000"/>
              <a:buFont typeface="Wingdings" panose="05000000000000000000" pitchFamily="2" charset="2"/>
              <a:buChar char="Ø"/>
            </a:pPr>
            <a:r>
              <a:rPr lang="en-US" sz="1200" b="0" i="0" dirty="0">
                <a:solidFill>
                  <a:srgbClr val="1F2124"/>
                </a:solidFill>
                <a:effectLst/>
                <a:latin typeface="Montserrat" panose="00000500000000000000" pitchFamily="2" charset="0"/>
              </a:rPr>
              <a:t>Event Hosting</a:t>
            </a:r>
          </a:p>
          <a:p>
            <a:pPr marL="171450" indent="-171450" algn="just">
              <a:buClr>
                <a:srgbClr val="28A6DF"/>
              </a:buClr>
              <a:buSzPct val="120000"/>
              <a:buFont typeface="Wingdings" panose="05000000000000000000" pitchFamily="2" charset="2"/>
              <a:buChar char="Ø"/>
            </a:pPr>
            <a:r>
              <a:rPr lang="en-US" sz="1200" dirty="0">
                <a:solidFill>
                  <a:srgbClr val="1F2124"/>
                </a:solidFill>
                <a:latin typeface="Montserrat" panose="00000500000000000000" pitchFamily="2" charset="0"/>
              </a:rPr>
              <a:t>Moderation Panels</a:t>
            </a:r>
          </a:p>
          <a:p>
            <a:pPr marL="171450" indent="-171450" algn="just">
              <a:buClr>
                <a:srgbClr val="28A6DF"/>
              </a:buClr>
              <a:buSzPct val="120000"/>
              <a:buFont typeface="Wingdings" panose="05000000000000000000" pitchFamily="2" charset="2"/>
              <a:buChar char="Ø"/>
            </a:pPr>
            <a:r>
              <a:rPr lang="en-US" sz="1200" b="0" i="0" dirty="0">
                <a:solidFill>
                  <a:srgbClr val="1F2124"/>
                </a:solidFill>
                <a:effectLst/>
                <a:latin typeface="Montserrat" panose="00000500000000000000" pitchFamily="2" charset="0"/>
              </a:rPr>
              <a:t>Fireside Chats</a:t>
            </a:r>
          </a:p>
        </p:txBody>
      </p:sp>
      <p:grpSp>
        <p:nvGrpSpPr>
          <p:cNvPr id="11" name="Group 10">
            <a:extLst>
              <a:ext uri="{FF2B5EF4-FFF2-40B4-BE49-F238E27FC236}">
                <a16:creationId xmlns:a16="http://schemas.microsoft.com/office/drawing/2014/main" id="{0267E7FC-6AAE-4893-B49A-6C67D72D92B4}"/>
              </a:ext>
            </a:extLst>
          </p:cNvPr>
          <p:cNvGrpSpPr/>
          <p:nvPr/>
        </p:nvGrpSpPr>
        <p:grpSpPr>
          <a:xfrm>
            <a:off x="269895" y="3190934"/>
            <a:ext cx="4479040" cy="2636356"/>
            <a:chOff x="370049" y="3215479"/>
            <a:chExt cx="4479040" cy="2636356"/>
          </a:xfrm>
        </p:grpSpPr>
        <p:sp>
          <p:nvSpPr>
            <p:cNvPr id="12" name="Title 1">
              <a:extLst>
                <a:ext uri="{FF2B5EF4-FFF2-40B4-BE49-F238E27FC236}">
                  <a16:creationId xmlns:a16="http://schemas.microsoft.com/office/drawing/2014/main" id="{81E9C843-D5FA-457E-B926-84EBA9EEFF56}"/>
                </a:ext>
              </a:extLst>
            </p:cNvPr>
            <p:cNvSpPr txBox="1">
              <a:spLocks/>
            </p:cNvSpPr>
            <p:nvPr/>
          </p:nvSpPr>
          <p:spPr>
            <a:xfrm>
              <a:off x="370049" y="3215479"/>
              <a:ext cx="4479040" cy="1130688"/>
            </a:xfrm>
            <a:prstGeom prst="rect">
              <a:avLst/>
            </a:prstGeom>
          </p:spPr>
          <p:txBody>
            <a:bodyPr vert="horz" lIns="91440" tIns="45720" rIns="91440" bIns="45720" rtlCol="0" anchor="ctr">
              <a:no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3200" b="1" dirty="0">
                  <a:solidFill>
                    <a:srgbClr val="000000"/>
                  </a:solidFill>
                  <a:latin typeface="Arial" panose="020B0604020202020204" pitchFamily="34" charset="0"/>
                </a:rPr>
                <a:t>Nzinga </a:t>
              </a:r>
              <a:r>
                <a:rPr lang="en-US" sz="3200" b="1" dirty="0" err="1">
                  <a:solidFill>
                    <a:srgbClr val="000000"/>
                  </a:solidFill>
                  <a:latin typeface="Arial" panose="020B0604020202020204" pitchFamily="34" charset="0"/>
                </a:rPr>
                <a:t>Nqunta</a:t>
              </a:r>
              <a:endParaRPr lang="en-US" sz="3200" b="1" i="0" dirty="0">
                <a:solidFill>
                  <a:srgbClr val="000000"/>
                </a:solidFill>
                <a:effectLst/>
                <a:latin typeface="Arial" panose="020B0604020202020204" pitchFamily="34" charset="0"/>
              </a:endParaRPr>
            </a:p>
            <a:p>
              <a:pPr algn="ctr"/>
              <a:r>
                <a:rPr lang="en-US" sz="1600" dirty="0">
                  <a:latin typeface="Montserrat" panose="02000505000000020004" pitchFamily="2" charset="0"/>
                </a:rPr>
                <a:t>Event Emcee. Journalist</a:t>
              </a:r>
              <a:endParaRPr lang="en-US" sz="1600" dirty="0">
                <a:solidFill>
                  <a:schemeClr val="tx1"/>
                </a:solidFill>
                <a:latin typeface="Montserrat" panose="02000505000000020004" pitchFamily="2" charset="0"/>
              </a:endParaRPr>
            </a:p>
          </p:txBody>
        </p:sp>
        <p:sp>
          <p:nvSpPr>
            <p:cNvPr id="13" name="Rectangle: Rounded Corners 12">
              <a:extLst>
                <a:ext uri="{FF2B5EF4-FFF2-40B4-BE49-F238E27FC236}">
                  <a16:creationId xmlns:a16="http://schemas.microsoft.com/office/drawing/2014/main" id="{5818E3ED-FBB4-4F0A-9B4F-EB0091C7D36C}"/>
                </a:ext>
              </a:extLst>
            </p:cNvPr>
            <p:cNvSpPr/>
            <p:nvPr/>
          </p:nvSpPr>
          <p:spPr>
            <a:xfrm>
              <a:off x="1131784" y="4372486"/>
              <a:ext cx="2680677" cy="417520"/>
            </a:xfrm>
            <a:prstGeom prst="roundRect">
              <a:avLst>
                <a:gd name="adj" fmla="val 50000"/>
              </a:avLst>
            </a:prstGeom>
            <a:noFill/>
            <a:ln w="28575">
              <a:solidFill>
                <a:srgbClr val="28A6D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LID4096"/>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r>
                <a:rPr lang="en-US" sz="1400" b="1" dirty="0">
                  <a:solidFill>
                    <a:schemeClr val="tx1"/>
                  </a:solidFill>
                  <a:latin typeface="Montserrat" panose="00000500000000000000" pitchFamily="50" charset="0"/>
                </a:rPr>
                <a:t>Fee from: On Request</a:t>
              </a:r>
            </a:p>
          </p:txBody>
        </p:sp>
        <p:sp>
          <p:nvSpPr>
            <p:cNvPr id="17" name="TextBox 18">
              <a:extLst>
                <a:ext uri="{FF2B5EF4-FFF2-40B4-BE49-F238E27FC236}">
                  <a16:creationId xmlns:a16="http://schemas.microsoft.com/office/drawing/2014/main" id="{1C05B2D8-427C-4F4B-BFCA-85337D48C867}"/>
                </a:ext>
              </a:extLst>
            </p:cNvPr>
            <p:cNvSpPr txBox="1"/>
            <p:nvPr/>
          </p:nvSpPr>
          <p:spPr>
            <a:xfrm>
              <a:off x="809242" y="4790006"/>
              <a:ext cx="3606401" cy="1061829"/>
            </a:xfrm>
            <a:prstGeom prst="rect">
              <a:avLst/>
            </a:prstGeom>
            <a:noFill/>
          </p:spPr>
          <p:txBody>
            <a:bodyPr wrap="square" rtlCol="0">
              <a:spAutoFit/>
            </a:bodyPr>
            <a:lstStyle>
              <a:defPPr>
                <a:defRPr lang="LID4096"/>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900" i="1" dirty="0">
                  <a:latin typeface="Montserrat" panose="00000500000000000000" pitchFamily="50" charset="0"/>
                </a:rPr>
                <a:t>*Client is responsible for business class flights, ground transportation in event city, hotel accommodations and incidentals </a:t>
              </a:r>
            </a:p>
            <a:p>
              <a:pPr algn="ctr"/>
              <a:r>
                <a:rPr lang="en-US" sz="900" i="1" dirty="0">
                  <a:latin typeface="Montserrat" panose="00000500000000000000" pitchFamily="50" charset="0"/>
                </a:rPr>
                <a:t>for up to two nights</a:t>
              </a:r>
            </a:p>
            <a:p>
              <a:pPr algn="ctr"/>
              <a:r>
                <a:rPr lang="en-US" sz="900" i="1" dirty="0">
                  <a:latin typeface="Montserrat" panose="00000500000000000000" pitchFamily="50" charset="0"/>
                </a:rPr>
                <a:t>**Travels from JHB</a:t>
              </a:r>
            </a:p>
            <a:p>
              <a:pPr algn="ctr"/>
              <a:r>
                <a:rPr lang="en-US" sz="900" i="1" dirty="0">
                  <a:latin typeface="Montserrat" panose="00000500000000000000" pitchFamily="50" charset="0"/>
                </a:rPr>
                <a:t>***All fees exclude VAT and travel</a:t>
              </a:r>
            </a:p>
            <a:p>
              <a:pPr marL="0" marR="0">
                <a:spcBef>
                  <a:spcPts val="0"/>
                </a:spcBef>
                <a:spcAft>
                  <a:spcPts val="0"/>
                </a:spcAft>
              </a:pPr>
              <a:endParaRPr lang="en-US" sz="900" i="1" dirty="0">
                <a:latin typeface="Montserrat" panose="00000500000000000000" pitchFamily="50" charset="0"/>
              </a:endParaRPr>
            </a:p>
          </p:txBody>
        </p:sp>
      </p:grpSp>
      <p:cxnSp>
        <p:nvCxnSpPr>
          <p:cNvPr id="20" name="Straight Connector 19">
            <a:extLst>
              <a:ext uri="{FF2B5EF4-FFF2-40B4-BE49-F238E27FC236}">
                <a16:creationId xmlns:a16="http://schemas.microsoft.com/office/drawing/2014/main" id="{77C00563-F78D-4CA8-B366-24E0BB5C42ED}"/>
              </a:ext>
            </a:extLst>
          </p:cNvPr>
          <p:cNvCxnSpPr>
            <a:cxnSpLocks/>
          </p:cNvCxnSpPr>
          <p:nvPr/>
        </p:nvCxnSpPr>
        <p:spPr>
          <a:xfrm>
            <a:off x="396356" y="4242349"/>
            <a:ext cx="422611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08380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23641</TotalTime>
  <Words>256</Words>
  <Application>Microsoft Office PowerPoint</Application>
  <PresentationFormat>Widescreen</PresentationFormat>
  <Paragraphs>29</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Montserrat</vt:lpstr>
      <vt:lpstr>Wingdings</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Nichole Beasley</dc:creator>
  <cp:lastModifiedBy>Duncan Hesketh</cp:lastModifiedBy>
  <cp:revision>59</cp:revision>
  <dcterms:created xsi:type="dcterms:W3CDTF">2023-06-13T21:55:48Z</dcterms:created>
  <dcterms:modified xsi:type="dcterms:W3CDTF">2025-02-12T16:13:02Z</dcterms:modified>
</cp:coreProperties>
</file>