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51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1" d="100"/>
          <a:sy n="121" d="100"/>
        </p:scale>
        <p:origin x="15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B842E-6ED7-7743-AB72-A4E46F454A7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63E7A-82C5-534C-B357-8D229C164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86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40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C3142-BBD1-BC1B-FBD5-0986CF1F7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EB35F-6062-4039-6570-E6BAF088C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FC138-2B8A-816B-D657-DDA326D1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2C2D9-2216-791E-EACD-F6C01C8C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6D4F6-4B5D-99F1-E12D-65ECAB4F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EE29-C1C1-EE2D-345D-36EACB6D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8C8B9-FEA9-B977-6DD2-1D31DEE7C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B6144-7D9B-6C41-1AA5-33CA1462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458E3-13CE-B3E8-97BB-62910F09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CB09F-EBC3-4378-0F95-4E535ABD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4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10B7D0-0247-7131-DDE0-56223982A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7F876-9BDF-A856-B968-6E3FFF4B5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C5DC2-42D2-2223-D3D7-F812707EB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D1990-FC6E-E7A8-F7CB-C7E9A327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983A0-ED7B-3AEA-1FC9-1D6DBA92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6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AA73-0DD0-DA77-DD9F-D55A52C65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39AA6-16AD-D2F1-9DA5-815C4191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834B5-FB05-3E67-C319-4A81593B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25E3-B71D-4EE0-DFFB-BF40B818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42F2-3348-42F5-3EF5-D841F590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7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767AC-6558-EDDB-3D9A-C2DFA154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64D89-B9C5-CCEF-D0C0-83AE60D03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D197-F5BF-3418-1334-14869512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D351F-176C-71E2-A33C-3781F21EB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931F-3C9D-0C53-B824-ABB9DDA15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3B86-B909-C0DD-B9DF-98F875F97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4E63C-AD92-8AEA-CEA0-070204134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4BEFC-ACFF-FE47-CA09-178CED6FB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17C73-71B1-6EDD-C678-037BC7CC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89591-C3E1-04DA-EF74-88E308F1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7041C-3755-FB97-93AA-AEAF12C0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90E39-8D1C-612B-BB60-8A9DED8E5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5C0DC-A5AA-8E37-2E4E-DE6F22522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CF49D-3075-356C-8596-D403B436E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CE5CC0-61C5-485F-736B-F85DD079D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4416C-310F-445E-DDF4-6791993B3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F48990-2BC1-F416-0626-ADA11673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5DC1C-B7C2-F211-5A84-5A044ECC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AE2F1-98C4-5ABE-DB55-1EB6BB35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9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8CB90-32DE-765C-6D5E-19DF3D45F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7AF563-7468-49DC-14CD-8992F8F2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7B3A5-F882-F5FA-F7FA-85BABFDF8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FE941A-9583-7028-FAB8-2D5C5571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2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33998-1DB0-36CA-4835-D0859FEE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59BAC-4165-B1F0-CF5B-560A9588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879D6-EDAA-4831-733F-1103003F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9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C858-D34C-2AB8-AF47-A8E5EEF14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19E-9034-6285-24AD-C2A56470D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F8BB6-CCE4-CBFE-F6B5-2819C64F2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B05E1-7920-DE41-1954-D831DFC4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6219B-7038-CE44-656A-053F937E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CF4E5-75F1-B805-D1ED-CD5785F1A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BF7BB-45CA-4514-F4A3-528822B87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9AB47-4333-AE3E-869C-FBC84E7C7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92083-E23B-52CE-21BD-169EAF9FA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9CD17-CDCC-8D8D-C576-B32488D6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6CFAD-6624-B595-741A-93605DBED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8AFB8-0730-3E04-C9F5-E1238D816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8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2624B9-8768-F8D7-BBCF-8EC3141C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51D86-6C8D-E614-E8F9-B66375F78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5B54E-4E4F-BCDC-956C-F08504D32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1063-1F93-7C4E-8D10-117B45D12DC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01D05-4561-206E-308F-3373F23C1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7705D-AECB-825F-B8A4-C29508DF6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doAkUlUjg_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4B279F16-E5C7-EB4F-B319-E0E7F51F0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21838" r="21838"/>
          <a:stretch/>
        </p:blipFill>
        <p:spPr bwMode="auto">
          <a:xfrm>
            <a:off x="1238886" y="702588"/>
            <a:ext cx="2546013" cy="254270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622472" y="151179"/>
            <a:ext cx="7059584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2000505000000020004" pitchFamily="2" charset="0"/>
                <a:hlinkClick r:id="rId4"/>
              </a:rPr>
              <a:t>Watch Kriya </a:t>
            </a:r>
            <a:r>
              <a:rPr lang="en-US" sz="1200" b="1" dirty="0" err="1">
                <a:solidFill>
                  <a:srgbClr val="00B0F0"/>
                </a:solidFill>
                <a:latin typeface="Montserrat" panose="02000505000000020004" pitchFamily="2" charset="0"/>
                <a:hlinkClick r:id="rId4"/>
              </a:rPr>
              <a:t>Gangiah</a:t>
            </a: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highlight>
                <a:srgbClr val="FFFF00"/>
              </a:highlight>
              <a:latin typeface="Montserrat" panose="02000505000000020004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Kriya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Gangiah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first became known to the South African public in 2007 when she joined the TUKS FM team. It did not take long for the (then) 17-year-olds career to take off.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In only three years, listeners could enjoy their lunchtime with Kriya as she hosted the ‘Out to Lunch’ show every weekday from 12:00pm – 15:00pm. This was the start of her relationship with the South African media.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Kriya’s diversity comes across in that she has worked in both radio and TV.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She has also been featured in various print media campaigns in her capacity as a model and she has started branching out into the world of business.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Some of Kriya’s career highlights include her involvement in ad campaigns by notable companies such as Coca-Cola and MTN as well as her five years as a presenter on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eTV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’ s youth program, CRAZ-E.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Kriya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Gangiah</a:t>
            </a:r>
            <a:r>
              <a:rPr lang="en-US" sz="1200" dirty="0" err="1">
                <a:solidFill>
                  <a:srgbClr val="000000"/>
                </a:solidFill>
                <a:latin typeface="Montserrat" panose="00000500000000000000" pitchFamily="2" charset="0"/>
              </a:rPr>
              <a:t>’s</a:t>
            </a: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</a:rPr>
              <a:t> 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varied interests and abilities became even more evident when she took on the role as producer and presenter on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Ballz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Visual Radio’s ‘The Business’ show with Ian F.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solidFill>
                <a:srgbClr val="000000"/>
              </a:solidFill>
              <a:effectLst/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Available For:</a:t>
            </a:r>
          </a:p>
          <a:p>
            <a:pPr marL="171450" indent="-171450" algn="just">
              <a:buClr>
                <a:srgbClr val="28A6DF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Event Hosting</a:t>
            </a:r>
          </a:p>
          <a:p>
            <a:pPr marL="171450" indent="-171450" algn="just">
              <a:buClr>
                <a:srgbClr val="28A6DF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1F2124"/>
                </a:solidFill>
                <a:latin typeface="Montserrat" panose="00000500000000000000" pitchFamily="2" charset="0"/>
              </a:rPr>
              <a:t>Moderation Panels</a:t>
            </a:r>
          </a:p>
          <a:p>
            <a:pPr marL="171450" indent="-171450" algn="just">
              <a:buClr>
                <a:srgbClr val="28A6DF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Fireside Chats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7E7FC-6AAE-4893-B49A-6C67D72D92B4}"/>
              </a:ext>
            </a:extLst>
          </p:cNvPr>
          <p:cNvGrpSpPr/>
          <p:nvPr/>
        </p:nvGrpSpPr>
        <p:grpSpPr>
          <a:xfrm>
            <a:off x="269895" y="3190934"/>
            <a:ext cx="4479040" cy="2636356"/>
            <a:chOff x="370049" y="3215479"/>
            <a:chExt cx="4479040" cy="2636356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215479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Kriya </a:t>
              </a:r>
              <a:r>
                <a:rPr lang="en-US" sz="3200" b="1" dirty="0" err="1">
                  <a:solidFill>
                    <a:srgbClr val="000000"/>
                  </a:solidFill>
                  <a:latin typeface="Arial" panose="020B0604020202020204" pitchFamily="34" charset="0"/>
                </a:rPr>
                <a:t>Gangiah</a:t>
              </a:r>
              <a:endPara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  <a:p>
              <a:pPr algn="ctr"/>
              <a:r>
                <a:rPr lang="en-US" sz="1600" dirty="0">
                  <a:latin typeface="Montserrat" panose="02000505000000020004" pitchFamily="2" charset="0"/>
                </a:rPr>
                <a:t>Event Emcee. Journalist</a:t>
              </a:r>
              <a:endParaRPr lang="en-US" sz="1600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131784" y="4372486"/>
              <a:ext cx="2680677" cy="417520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 from: On Request</a:t>
              </a:r>
            </a:p>
          </p:txBody>
        </p:sp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09242" y="4790006"/>
              <a:ext cx="3606401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*Client is responsible for business class flights, ground transportation in event city, hotel accommodations and incidentals </a:t>
              </a:r>
            </a:p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for up to two nights</a:t>
              </a:r>
            </a:p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**Travels from JHB</a:t>
              </a:r>
            </a:p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***All fees exclude VAT and travel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900" i="1" dirty="0">
                <a:latin typeface="Montserrat" panose="00000500000000000000" pitchFamily="50" charset="0"/>
              </a:endParaRP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96356" y="4242349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38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23647</TotalTime>
  <Words>250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Nichole Beasley</dc:creator>
  <cp:lastModifiedBy>Duncan Hesketh</cp:lastModifiedBy>
  <cp:revision>60</cp:revision>
  <dcterms:created xsi:type="dcterms:W3CDTF">2023-06-13T21:55:48Z</dcterms:created>
  <dcterms:modified xsi:type="dcterms:W3CDTF">2025-02-12T16:18:52Z</dcterms:modified>
</cp:coreProperties>
</file>