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1" d="100"/>
          <a:sy n="121" d="100"/>
        </p:scale>
        <p:origin x="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oAkUlUjg_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1838" r="21838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622472" y="151179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Kriya </a:t>
            </a:r>
            <a:r>
              <a:rPr lang="en-US" sz="1200" b="1" dirty="0" err="1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Gangiah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Kriya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Gangiah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first became known to the South African public in 2007 when she joined the TUKS FM team. It did not take long for the (then) 17-year-olds career to take off.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 only three years, listeners could enjoy their lunchtime with Kriya as she hosted the ‘Out to Lunch’ show every weekday from 12:00pm – 15:00pm. This was the start of her relationship with the South African media.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Kriya’s diversity comes across in that she has worked in both radio and TV.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She has also been featured in various print media campaigns in her capacity as a model and she has started branching out into the world of business.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Some of Kriya’s career highlights include her involvement in ad campaigns by notable companies such as Coca-Cola and MTN as well as her five years as a presenter on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eTV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’ s youth program, CRAZ-E.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Kriya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Gangiah</a:t>
            </a:r>
            <a:r>
              <a:rPr lang="en-US" sz="1200" dirty="0" err="1">
                <a:solidFill>
                  <a:srgbClr val="000000"/>
                </a:solidFill>
                <a:latin typeface="Montserrat" panose="00000500000000000000" pitchFamily="2" charset="0"/>
              </a:rPr>
              <a:t>’s</a:t>
            </a:r>
            <a:r>
              <a:rPr lang="en-US" sz="1200" dirty="0">
                <a:solidFill>
                  <a:srgbClr val="000000"/>
                </a:solidFill>
                <a:latin typeface="Montserrat" panose="00000500000000000000" pitchFamily="2" charset="0"/>
              </a:rPr>
              <a:t>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varied interests and abilities became even more evident when she took on the role as producer and presenter on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Ballz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Visual Radio’s ‘The Business’ show with Ian F.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Available For: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Event Hosting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1F2124"/>
                </a:solidFill>
                <a:latin typeface="Montserrat" panose="00000500000000000000" pitchFamily="2" charset="0"/>
              </a:rPr>
              <a:t>Moderation Panels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Fireside Chats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636356"/>
            <a:chOff x="370049" y="3215479"/>
            <a:chExt cx="4479040" cy="2636356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Kriya </a:t>
              </a:r>
              <a:r>
                <a:rPr lang="en-US" sz="3200" b="1" dirty="0" err="1">
                  <a:solidFill>
                    <a:srgbClr val="000000"/>
                  </a:solidFill>
                  <a:latin typeface="Arial" panose="020B0604020202020204" pitchFamily="34" charset="0"/>
                </a:rPr>
                <a:t>Gangiah</a:t>
              </a:r>
              <a:endPara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Event Emcee. Journalist</a:t>
              </a:r>
              <a:endParaRPr lang="en-US" sz="1600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131784" y="4372486"/>
              <a:ext cx="2680677" cy="417520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from: On Request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business class flights,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**Travels from JHB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***All fees exclude VAT and travel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900" i="1" dirty="0">
                <a:latin typeface="Montserrat" panose="00000500000000000000" pitchFamily="50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23647</TotalTime>
  <Words>250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60</cp:revision>
  <dcterms:created xsi:type="dcterms:W3CDTF">2023-06-13T21:55:48Z</dcterms:created>
  <dcterms:modified xsi:type="dcterms:W3CDTF">2025-02-12T16:18:52Z</dcterms:modified>
</cp:coreProperties>
</file>