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6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>
      <p:cViewPr varScale="1">
        <p:scale>
          <a:sx n="119" d="100"/>
          <a:sy n="119" d="100"/>
        </p:scale>
        <p:origin x="23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B842E-6ED7-7743-AB72-A4E46F454A73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63E7A-82C5-534C-B357-8D229C164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8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8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C3142-BBD1-BC1B-FBD5-0986CF1F7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EB35F-6062-4039-6570-E6BAF088C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FC138-2B8A-816B-D657-DDA326D1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2C2D9-2216-791E-EACD-F6C01C8C9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6D4F6-4B5D-99F1-E12D-65ECAB4F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3EE29-C1C1-EE2D-345D-36EACB6DD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8C8B9-FEA9-B977-6DD2-1D31DEE7C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B6144-7D9B-6C41-1AA5-33CA1462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458E3-13CE-B3E8-97BB-62910F09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CB09F-EBC3-4378-0F95-4E535ABD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4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0B7D0-0247-7131-DDE0-56223982A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7F876-9BDF-A856-B968-6E3FFF4B5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C5DC2-42D2-2223-D3D7-F812707E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D1990-FC6E-E7A8-F7CB-C7E9A327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983A0-ED7B-3AEA-1FC9-1D6DBA92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6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EAA73-0DD0-DA77-DD9F-D55A52C6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39AA6-16AD-D2F1-9DA5-815C41918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834B5-FB05-3E67-C319-4A81593B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25E3-B71D-4EE0-DFFB-BF40B818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42F2-3348-42F5-3EF5-D841F590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7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767AC-6558-EDDB-3D9A-C2DFA1540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64D89-B9C5-CCEF-D0C0-83AE60D03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7D197-F5BF-3418-1334-14869512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D351F-176C-71E2-A33C-3781F21E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A931F-3C9D-0C53-B824-ABB9DDA1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9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13B86-B909-C0DD-B9DF-98F875F9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4E63C-AD92-8AEA-CEA0-070204134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BEFC-ACFF-FE47-CA09-178CED6FB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17C73-71B1-6EDD-C678-037BC7CC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9591-C3E1-04DA-EF74-88E308F1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7041C-3755-FB97-93AA-AEAF12C0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6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90E39-8D1C-612B-BB60-8A9DED8E5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5C0DC-A5AA-8E37-2E4E-DE6F22522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CF49D-3075-356C-8596-D403B436E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CE5CC0-61C5-485F-736B-F85DD079D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84416C-310F-445E-DDF4-6791993B3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48990-2BC1-F416-0626-ADA11673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5DC1C-B7C2-F211-5A84-5A044ECC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4AE2F1-98C4-5ABE-DB55-1EB6BB352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9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CB90-32DE-765C-6D5E-19DF3D45F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AF563-7468-49DC-14CD-8992F8F2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7B3A5-F882-F5FA-F7FA-85BABFDF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FE941A-9583-7028-FAB8-2D5C5571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2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F33998-1DB0-36CA-4835-D0859FEE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59BAC-4165-B1F0-CF5B-560A9588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879D6-EDAA-4831-733F-1103003F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9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1C858-D34C-2AB8-AF47-A8E5EEF1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EC19E-9034-6285-24AD-C2A56470D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FF8BB6-CCE4-CBFE-F6B5-2819C64F2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B05E1-7920-DE41-1954-D831DFC4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6219B-7038-CE44-656A-053F937E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CF4E5-75F1-B805-D1ED-CD5785F1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BF7BB-45CA-4514-F4A3-528822B87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AB47-4333-AE3E-869C-FBC84E7C7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92083-E23B-52CE-21BD-169EAF9FA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9CD17-CDCC-8D8D-C576-B32488D6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6CFAD-6624-B595-741A-93605DBE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8AFB8-0730-3E04-C9F5-E1238D81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8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2624B9-8768-F8D7-BBCF-8EC3141C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51D86-6C8D-E614-E8F9-B66375F7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5B54E-4E4F-BCDC-956C-F08504D32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01D05-4561-206E-308F-3373F23C1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705D-AECB-825F-B8A4-C29508DF6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4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fr5iuC8miK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83016DEE-FC5B-CA8D-F510-A1A4BDFB7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13122" r="13122"/>
          <a:stretch/>
        </p:blipFill>
        <p:spPr bwMode="auto">
          <a:xfrm>
            <a:off x="1203649" y="578498"/>
            <a:ext cx="2851389" cy="276033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CA0A3AD-E4E9-479D-8E4A-D7450FAE202A}"/>
              </a:ext>
            </a:extLst>
          </p:cNvPr>
          <p:cNvSpPr txBox="1"/>
          <p:nvPr/>
        </p:nvSpPr>
        <p:spPr>
          <a:xfrm>
            <a:off x="4763978" y="931592"/>
            <a:ext cx="705958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2000505000000020004" pitchFamily="2" charset="0"/>
                <a:hlinkClick r:id="rId4"/>
              </a:rPr>
              <a:t>Watch Jeannie D</a:t>
            </a:r>
            <a:endParaRPr lang="en-US" sz="1200" b="1" dirty="0">
              <a:solidFill>
                <a:srgbClr val="28A6DF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00B0F0"/>
              </a:solidFill>
              <a:latin typeface="Montserrat" panose="02000505000000020004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Jeannie D brings her natural charisma and energy to every event, captivating audiences with her lively personality and engaging style.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Extensive Television Experience: As a well-known South African TV presenter, Jeannie D has honed her public speaking and audience interaction skills, making her a polished and confident emcee.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Versatility Across Events: From glamorous award ceremonies to corporate galas, Jeannie’s adaptability allows her to excel in various event formats, ensuring a smooth and professional experience.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Celebrity Status: As a household name in South Africa, Jeannie’s presence adds a touch of star power to any event, boosting audience engagement and event visibility.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latin typeface="Montserrat" panose="02000505000000020004" pitchFamily="2" charset="0"/>
              </a:rPr>
              <a:t>Hosting Options:</a:t>
            </a: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Event Emcee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Facilitation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Panel Moderation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Gala Dinner/Awards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8945B0D-72F4-4938-8B7D-B616C1ABE843}"/>
              </a:ext>
            </a:extLst>
          </p:cNvPr>
          <p:cNvGrpSpPr/>
          <p:nvPr/>
        </p:nvGrpSpPr>
        <p:grpSpPr>
          <a:xfrm>
            <a:off x="370049" y="3497676"/>
            <a:ext cx="4479040" cy="1634125"/>
            <a:chOff x="370049" y="3497676"/>
            <a:chExt cx="4479040" cy="1634125"/>
          </a:xfrm>
        </p:grpSpPr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370049" y="3497676"/>
              <a:ext cx="447904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rgbClr val="282669"/>
                  </a:solidFill>
                  <a:latin typeface="Montserrat" panose="00000500000000000000" pitchFamily="50" charset="0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2400" dirty="0">
                  <a:solidFill>
                    <a:schemeClr val="tx1"/>
                  </a:solidFill>
                  <a:latin typeface="Montserrat" panose="00000500000000000000" pitchFamily="2" charset="0"/>
                </a:rPr>
                <a:t>Jeannie D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sz="1600" dirty="0">
                  <a:solidFill>
                    <a:schemeClr val="tx1"/>
                  </a:solidFill>
                </a:rPr>
                <a:t>Event Emcee, Celebrity, TV Personality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83E767E6-88F8-4583-8E73-7831CE97818A}"/>
                </a:ext>
              </a:extLst>
            </p:cNvPr>
            <p:cNvCxnSpPr>
              <a:cxnSpLocks/>
            </p:cNvCxnSpPr>
            <p:nvPr/>
          </p:nvCxnSpPr>
          <p:spPr>
            <a:xfrm>
              <a:off x="370049" y="4665165"/>
              <a:ext cx="42261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5818E3ED-FBB4-4F0A-9B4F-EB0091C7D36C}"/>
                </a:ext>
              </a:extLst>
            </p:cNvPr>
            <p:cNvSpPr/>
            <p:nvPr/>
          </p:nvSpPr>
          <p:spPr>
            <a:xfrm>
              <a:off x="1569362" y="4804607"/>
              <a:ext cx="2328870" cy="32719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28A6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Montserrat" panose="00000500000000000000" pitchFamily="50" charset="0"/>
                </a:rPr>
                <a:t>Fee: $45,500 per day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D29A78A-35CC-00F6-30D7-B350BF7010F7}"/>
              </a:ext>
            </a:extLst>
          </p:cNvPr>
          <p:cNvSpPr txBox="1"/>
          <p:nvPr/>
        </p:nvSpPr>
        <p:spPr>
          <a:xfrm>
            <a:off x="486520" y="5271242"/>
            <a:ext cx="390099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*Travels from Johannesburg</a:t>
            </a:r>
          </a:p>
          <a:p>
            <a:r>
              <a:rPr lang="en-US" sz="1050" dirty="0"/>
              <a:t>**Emcee rate is per full day, excludes travel, accommodation and VAT</a:t>
            </a:r>
          </a:p>
        </p:txBody>
      </p:sp>
    </p:spTree>
    <p:extLst>
      <p:ext uri="{BB962C8B-B14F-4D97-AF65-F5344CB8AC3E}">
        <p14:creationId xmlns:p14="http://schemas.microsoft.com/office/powerpoint/2010/main" val="1410745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25047</TotalTime>
  <Words>164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Nichole Beasley</dc:creator>
  <cp:lastModifiedBy>Duncan Hesketh</cp:lastModifiedBy>
  <cp:revision>66</cp:revision>
  <dcterms:created xsi:type="dcterms:W3CDTF">2023-06-13T21:55:48Z</dcterms:created>
  <dcterms:modified xsi:type="dcterms:W3CDTF">2025-02-13T15:38:39Z</dcterms:modified>
</cp:coreProperties>
</file>